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 varScale="1">
        <p:scale>
          <a:sx n="120" d="100"/>
          <a:sy n="120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2250" b="29125"/>
          <a:stretch/>
        </p:blipFill>
        <p:spPr>
          <a:xfrm>
            <a:off x="0" y="3893819"/>
            <a:ext cx="12192000" cy="2964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SCORING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9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10317</TotalTime>
  <Words>5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Corbel</vt:lpstr>
      <vt:lpstr>Wingdings</vt:lpstr>
      <vt:lpstr>Gestreept</vt:lpstr>
      <vt:lpstr>moose for dcs world SCORING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437</cp:revision>
  <dcterms:created xsi:type="dcterms:W3CDTF">2016-04-14T07:37:30Z</dcterms:created>
  <dcterms:modified xsi:type="dcterms:W3CDTF">2017-02-27T09:24:15Z</dcterms:modified>
</cp:coreProperties>
</file>