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 varScale="1">
        <p:scale>
          <a:sx n="108" d="100"/>
          <a:sy n="108" d="100"/>
        </p:scale>
        <p:origin x="12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1" name="Picture 2" descr="http://www.goodwp.com/images/201103/goodwp.com_16462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879005"/>
            <a:ext cx="12192000" cy="297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8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setup guides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videos</a:t>
            </a:r>
            <a:r>
              <a:rPr lang="nl-BE" dirty="0"/>
              <a:t> </a:t>
            </a:r>
            <a:r>
              <a:rPr lang="nl-BE" dirty="0" err="1"/>
              <a:t>explaining</a:t>
            </a:r>
            <a:r>
              <a:rPr lang="nl-BE" dirty="0"/>
              <a:t> </a:t>
            </a:r>
            <a:r>
              <a:rPr lang="nl-BE" dirty="0" err="1"/>
              <a:t>how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setup </a:t>
            </a:r>
            <a:r>
              <a:rPr lang="nl-BE" dirty="0" err="1"/>
              <a:t>your</a:t>
            </a:r>
            <a:r>
              <a:rPr lang="nl-BE" dirty="0"/>
              <a:t> environment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2"/>
          <a:stretch/>
        </p:blipFill>
        <p:spPr>
          <a:xfrm>
            <a:off x="0" y="3870960"/>
            <a:ext cx="12192000" cy="298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647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335936" y="2078985"/>
            <a:ext cx="5670063" cy="2866395"/>
          </a:xfrm>
          <a:prstGeom prst="rect">
            <a:avLst/>
          </a:prstGeom>
          <a:blipFill dpi="0" rotWithShape="1">
            <a:blip r:embed="rId3">
              <a:alphaModFix amt="53000"/>
            </a:blip>
            <a:srcRect/>
            <a:tile tx="0" ty="0" sx="100000" sy="100000" flip="none" algn="tl"/>
          </a:blipFill>
          <a:ln>
            <a:noFill/>
          </a:ln>
        </p:spPr>
      </p:pic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6001" y="2078986"/>
            <a:ext cx="5670063" cy="2880032"/>
          </a:xfrm>
          <a:prstGeom prst="rect">
            <a:avLst/>
          </a:prstGeom>
          <a:ln>
            <a:noFill/>
          </a:ln>
        </p:spPr>
      </p:pic>
      <p:sp>
        <p:nvSpPr>
          <p:cNvPr id="7" name="Rechthoek 6"/>
          <p:cNvSpPr/>
          <p:nvPr/>
        </p:nvSpPr>
        <p:spPr>
          <a:xfrm>
            <a:off x="335936" y="2078986"/>
            <a:ext cx="567006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29000">
                <a:schemeClr val="tx1">
                  <a:alpha val="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ECLIPSE ENVIRONMENT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35937" y="284176"/>
            <a:ext cx="6120068" cy="1508760"/>
          </a:xfrm>
        </p:spPr>
        <p:txBody>
          <a:bodyPr>
            <a:normAutofit fontScale="90000"/>
          </a:bodyPr>
          <a:lstStyle/>
          <a:p>
            <a:r>
              <a:rPr lang="nl-BE" dirty="0" err="1"/>
              <a:t>various</a:t>
            </a:r>
            <a:r>
              <a:rPr lang="nl-BE" dirty="0"/>
              <a:t> tools augment  </a:t>
            </a:r>
            <a:r>
              <a:rPr lang="nl-BE" dirty="0" err="1"/>
              <a:t>the</a:t>
            </a:r>
            <a:r>
              <a:rPr lang="nl-BE" dirty="0"/>
              <a:t> mission design </a:t>
            </a:r>
            <a:r>
              <a:rPr lang="nl-BE" dirty="0" err="1"/>
              <a:t>experience</a:t>
            </a:r>
            <a:endParaRPr lang="nl-BE" dirty="0"/>
          </a:p>
        </p:txBody>
      </p:sp>
      <p:sp>
        <p:nvSpPr>
          <p:cNvPr id="8" name="Rechthoek 7"/>
          <p:cNvSpPr/>
          <p:nvPr/>
        </p:nvSpPr>
        <p:spPr>
          <a:xfrm>
            <a:off x="6186001" y="2078984"/>
            <a:ext cx="5670062" cy="288003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29000">
                <a:schemeClr val="tx1">
                  <a:alpha val="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GIT HUB DESKTOP</a:t>
            </a:r>
          </a:p>
        </p:txBody>
      </p:sp>
      <p:sp>
        <p:nvSpPr>
          <p:cNvPr id="9" name="Rechthoek 8"/>
          <p:cNvSpPr/>
          <p:nvPr/>
        </p:nvSpPr>
        <p:spPr>
          <a:xfrm>
            <a:off x="335936" y="5139019"/>
            <a:ext cx="11520127" cy="1440016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2000" b="1" dirty="0">
                <a:solidFill>
                  <a:schemeClr val="accent1"/>
                </a:solidFill>
              </a:rPr>
              <a:t>TOOLS</a:t>
            </a:r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5953" y="5319021"/>
            <a:ext cx="5580062" cy="108177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Afbeelding 1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6016" y="5319021"/>
            <a:ext cx="4140046" cy="108177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5" name="Rechthoek 14"/>
          <p:cNvSpPr/>
          <p:nvPr/>
        </p:nvSpPr>
        <p:spPr>
          <a:xfrm>
            <a:off x="1775952" y="5319021"/>
            <a:ext cx="5580062" cy="108001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29000">
                <a:schemeClr val="tx1">
                  <a:alpha val="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LOGGING TRAILING</a:t>
            </a:r>
          </a:p>
        </p:txBody>
      </p:sp>
      <p:sp>
        <p:nvSpPr>
          <p:cNvPr id="16" name="Rechthoek 15"/>
          <p:cNvSpPr/>
          <p:nvPr/>
        </p:nvSpPr>
        <p:spPr>
          <a:xfrm>
            <a:off x="7536016" y="5319021"/>
            <a:ext cx="4140046" cy="108001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29000">
                <a:schemeClr val="tx1">
                  <a:alpha val="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UTILITIES …</a:t>
            </a:r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2"/>
          <a:stretch/>
        </p:blipFill>
        <p:spPr>
          <a:xfrm>
            <a:off x="6636007" y="368966"/>
            <a:ext cx="5220058" cy="1260014"/>
          </a:xfrm>
          <a:prstGeom prst="rect">
            <a:avLst/>
          </a:prstGeom>
        </p:spPr>
      </p:pic>
      <p:sp>
        <p:nvSpPr>
          <p:cNvPr id="18" name="Rechthoek 17"/>
          <p:cNvSpPr/>
          <p:nvPr/>
        </p:nvSpPr>
        <p:spPr>
          <a:xfrm>
            <a:off x="6636006" y="368966"/>
            <a:ext cx="5220058" cy="126001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29000">
                <a:schemeClr val="tx1">
                  <a:alpha val="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MISSION EDITOR</a:t>
            </a:r>
          </a:p>
        </p:txBody>
      </p:sp>
    </p:spTree>
    <p:extLst>
      <p:ext uri="{BB962C8B-B14F-4D97-AF65-F5344CB8AC3E}">
        <p14:creationId xmlns:p14="http://schemas.microsoft.com/office/powerpoint/2010/main" val="4242793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5" grpId="0" animBg="1"/>
      <p:bldP spid="16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ldt</a:t>
            </a:r>
            <a:r>
              <a:rPr lang="nl-BE" dirty="0"/>
              <a:t> setup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7286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ldt</a:t>
            </a:r>
            <a:r>
              <a:rPr lang="nl-BE" dirty="0"/>
              <a:t> setup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953" y="1988984"/>
            <a:ext cx="3547307" cy="477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082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10543</TotalTime>
  <Words>35</Words>
  <Application>Microsoft Office PowerPoint</Application>
  <PresentationFormat>Breedbeeld</PresentationFormat>
  <Paragraphs>12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8" baseType="lpstr">
      <vt:lpstr>Corbel</vt:lpstr>
      <vt:lpstr>Wingdings</vt:lpstr>
      <vt:lpstr>Gestreept</vt:lpstr>
      <vt:lpstr>moose for dcs world setup guides</vt:lpstr>
      <vt:lpstr>videos explaining how to setup your environment</vt:lpstr>
      <vt:lpstr>various tools augment  the mission design experience</vt:lpstr>
      <vt:lpstr>ldt setup</vt:lpstr>
      <vt:lpstr>ldt setup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445</cp:revision>
  <dcterms:created xsi:type="dcterms:W3CDTF">2016-04-14T07:37:30Z</dcterms:created>
  <dcterms:modified xsi:type="dcterms:W3CDTF">2017-01-22T09:34:15Z</dcterms:modified>
</cp:coreProperties>
</file>