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8FF"/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89" d="100"/>
          <a:sy n="89" d="100"/>
        </p:scale>
        <p:origin x="5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AI BALANCER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BALANCER STATE MACHINE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hthoek 74"/>
          <p:cNvSpPr/>
          <p:nvPr/>
        </p:nvSpPr>
        <p:spPr>
          <a:xfrm>
            <a:off x="1235946" y="2438989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None</a:t>
            </a:r>
          </a:p>
        </p:txBody>
      </p:sp>
      <p:cxnSp>
        <p:nvCxnSpPr>
          <p:cNvPr id="78" name="Rechte verbindingslijn met pijl 77"/>
          <p:cNvCxnSpPr>
            <a:stCxn id="80" idx="3"/>
          </p:cNvCxnSpPr>
          <p:nvPr/>
        </p:nvCxnSpPr>
        <p:spPr>
          <a:xfrm>
            <a:off x="884885" y="2681992"/>
            <a:ext cx="351061" cy="2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650882" y="2564990"/>
            <a:ext cx="234003" cy="234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46" name="Afgeronde rechthoek 11"/>
          <p:cNvSpPr/>
          <p:nvPr/>
        </p:nvSpPr>
        <p:spPr>
          <a:xfrm>
            <a:off x="2675962" y="2438989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Monitor</a:t>
            </a:r>
          </a:p>
        </p:txBody>
      </p:sp>
      <p:cxnSp>
        <p:nvCxnSpPr>
          <p:cNvPr id="49" name="Rechte verbindingslijn met pijl 48"/>
          <p:cNvCxnSpPr>
            <a:cxnSpLocks/>
            <a:stCxn id="75" idx="3"/>
            <a:endCxn id="46" idx="1"/>
          </p:cNvCxnSpPr>
          <p:nvPr/>
        </p:nvCxnSpPr>
        <p:spPr>
          <a:xfrm>
            <a:off x="2315958" y="2708992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fgeronde rechthoek 11"/>
          <p:cNvSpPr/>
          <p:nvPr/>
        </p:nvSpPr>
        <p:spPr>
          <a:xfrm>
            <a:off x="5555994" y="3158997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Spawn</a:t>
            </a:r>
            <a:endParaRPr lang="nl-BE" sz="1400" b="1" dirty="0"/>
          </a:p>
        </p:txBody>
      </p:sp>
      <p:sp>
        <p:nvSpPr>
          <p:cNvPr id="53" name="Afgeronde rechthoek 11"/>
          <p:cNvSpPr/>
          <p:nvPr/>
        </p:nvSpPr>
        <p:spPr>
          <a:xfrm>
            <a:off x="5555994" y="3879005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Destroy</a:t>
            </a:r>
            <a:endParaRPr lang="nl-BE" sz="1400" b="1" dirty="0"/>
          </a:p>
        </p:txBody>
      </p:sp>
      <p:sp>
        <p:nvSpPr>
          <p:cNvPr id="54" name="Rechthoek 53"/>
          <p:cNvSpPr/>
          <p:nvPr/>
        </p:nvSpPr>
        <p:spPr>
          <a:xfrm>
            <a:off x="4115978" y="2438989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Monitoring</a:t>
            </a:r>
          </a:p>
        </p:txBody>
      </p:sp>
      <p:cxnSp>
        <p:nvCxnSpPr>
          <p:cNvPr id="55" name="Rechte verbindingslijn met pijl 54"/>
          <p:cNvCxnSpPr>
            <a:cxnSpLocks/>
          </p:cNvCxnSpPr>
          <p:nvPr/>
        </p:nvCxnSpPr>
        <p:spPr>
          <a:xfrm>
            <a:off x="3755974" y="2708992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erbindingslijn: gebogen 12"/>
          <p:cNvCxnSpPr>
            <a:stCxn id="54" idx="2"/>
            <a:endCxn id="52" idx="1"/>
          </p:cNvCxnSpPr>
          <p:nvPr/>
        </p:nvCxnSpPr>
        <p:spPr>
          <a:xfrm rot="16200000" flipH="1">
            <a:off x="4880987" y="2753992"/>
            <a:ext cx="450005" cy="900010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fgeronde rechthoek 11"/>
          <p:cNvSpPr/>
          <p:nvPr/>
        </p:nvSpPr>
        <p:spPr>
          <a:xfrm>
            <a:off x="5555994" y="4599013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Return</a:t>
            </a:r>
          </a:p>
        </p:txBody>
      </p:sp>
      <p:sp>
        <p:nvSpPr>
          <p:cNvPr id="61" name="Afgeronde rechthoek 11"/>
          <p:cNvSpPr/>
          <p:nvPr/>
        </p:nvSpPr>
        <p:spPr>
          <a:xfrm>
            <a:off x="8436026" y="3158997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Spawned</a:t>
            </a:r>
            <a:endParaRPr lang="nl-BE" sz="1400" b="1" dirty="0"/>
          </a:p>
        </p:txBody>
      </p:sp>
      <p:sp>
        <p:nvSpPr>
          <p:cNvPr id="62" name="Rechthoek 61"/>
          <p:cNvSpPr/>
          <p:nvPr/>
        </p:nvSpPr>
        <p:spPr>
          <a:xfrm>
            <a:off x="6996010" y="3158997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Spawning</a:t>
            </a:r>
            <a:endParaRPr lang="nl-BE" sz="1400" b="1" dirty="0"/>
          </a:p>
        </p:txBody>
      </p:sp>
      <p:sp>
        <p:nvSpPr>
          <p:cNvPr id="63" name="Rechthoek 62"/>
          <p:cNvSpPr/>
          <p:nvPr/>
        </p:nvSpPr>
        <p:spPr>
          <a:xfrm>
            <a:off x="9876042" y="3158997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Spawned</a:t>
            </a:r>
            <a:endParaRPr lang="nl-BE" sz="1400" b="1" dirty="0"/>
          </a:p>
        </p:txBody>
      </p:sp>
      <p:sp>
        <p:nvSpPr>
          <p:cNvPr id="64" name="Rechthoek 63"/>
          <p:cNvSpPr/>
          <p:nvPr/>
        </p:nvSpPr>
        <p:spPr>
          <a:xfrm>
            <a:off x="6996010" y="3879005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Destroying</a:t>
            </a:r>
            <a:endParaRPr lang="nl-BE" sz="1400" b="1" dirty="0"/>
          </a:p>
        </p:txBody>
      </p:sp>
      <p:sp>
        <p:nvSpPr>
          <p:cNvPr id="65" name="Rechthoek 64"/>
          <p:cNvSpPr/>
          <p:nvPr/>
        </p:nvSpPr>
        <p:spPr>
          <a:xfrm>
            <a:off x="6996010" y="4599013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Returning</a:t>
            </a:r>
            <a:endParaRPr lang="nl-BE" sz="1400" b="1" dirty="0"/>
          </a:p>
        </p:txBody>
      </p:sp>
      <p:cxnSp>
        <p:nvCxnSpPr>
          <p:cNvPr id="66" name="Verbindingslijn: gebogen 65"/>
          <p:cNvCxnSpPr>
            <a:cxnSpLocks/>
            <a:stCxn id="54" idx="2"/>
            <a:endCxn id="53" idx="1"/>
          </p:cNvCxnSpPr>
          <p:nvPr/>
        </p:nvCxnSpPr>
        <p:spPr>
          <a:xfrm rot="16200000" flipH="1">
            <a:off x="4520983" y="3113996"/>
            <a:ext cx="1170013" cy="900010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Verbindingslijn: gebogen 68"/>
          <p:cNvCxnSpPr>
            <a:cxnSpLocks/>
            <a:stCxn id="54" idx="2"/>
            <a:endCxn id="60" idx="1"/>
          </p:cNvCxnSpPr>
          <p:nvPr/>
        </p:nvCxnSpPr>
        <p:spPr>
          <a:xfrm rot="16200000" flipH="1">
            <a:off x="4160979" y="3474000"/>
            <a:ext cx="1890021" cy="900010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</p:cNvCxnSpPr>
          <p:nvPr/>
        </p:nvCxnSpPr>
        <p:spPr>
          <a:xfrm>
            <a:off x="6636006" y="3429000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echte verbindingslijn met pijl 72"/>
          <p:cNvCxnSpPr>
            <a:cxnSpLocks/>
          </p:cNvCxnSpPr>
          <p:nvPr/>
        </p:nvCxnSpPr>
        <p:spPr>
          <a:xfrm>
            <a:off x="6636006" y="4149008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Rechte verbindingslijn met pijl 109"/>
          <p:cNvCxnSpPr>
            <a:cxnSpLocks/>
          </p:cNvCxnSpPr>
          <p:nvPr/>
        </p:nvCxnSpPr>
        <p:spPr>
          <a:xfrm>
            <a:off x="6636006" y="4869016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Rechte verbindingslijn met pijl 110"/>
          <p:cNvCxnSpPr>
            <a:cxnSpLocks/>
          </p:cNvCxnSpPr>
          <p:nvPr/>
        </p:nvCxnSpPr>
        <p:spPr>
          <a:xfrm>
            <a:off x="8076022" y="3429000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Rechte verbindingslijn met pijl 111"/>
          <p:cNvCxnSpPr>
            <a:cxnSpLocks/>
          </p:cNvCxnSpPr>
          <p:nvPr/>
        </p:nvCxnSpPr>
        <p:spPr>
          <a:xfrm>
            <a:off x="9516038" y="3429000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Verbindingslijn: gebogen 112"/>
          <p:cNvCxnSpPr>
            <a:cxnSpLocks/>
            <a:stCxn id="63" idx="3"/>
            <a:endCxn id="46" idx="2"/>
          </p:cNvCxnSpPr>
          <p:nvPr/>
        </p:nvCxnSpPr>
        <p:spPr>
          <a:xfrm flipH="1" flipV="1">
            <a:off x="3215968" y="2978995"/>
            <a:ext cx="7740086" cy="450005"/>
          </a:xfrm>
          <a:prstGeom prst="bentConnector4">
            <a:avLst>
              <a:gd name="adj1" fmla="val -2953"/>
              <a:gd name="adj2" fmla="val -479392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Verbindingslijn: gebogen 113"/>
          <p:cNvCxnSpPr>
            <a:cxnSpLocks/>
            <a:stCxn id="64" idx="3"/>
            <a:endCxn id="46" idx="2"/>
          </p:cNvCxnSpPr>
          <p:nvPr/>
        </p:nvCxnSpPr>
        <p:spPr>
          <a:xfrm flipH="1" flipV="1">
            <a:off x="3215968" y="2978995"/>
            <a:ext cx="4860054" cy="1170013"/>
          </a:xfrm>
          <a:prstGeom prst="bentConnector4">
            <a:avLst>
              <a:gd name="adj1" fmla="val -4704"/>
              <a:gd name="adj2" fmla="val -122351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Verbindingslijn: gebogen 114"/>
          <p:cNvCxnSpPr>
            <a:cxnSpLocks/>
            <a:stCxn id="65" idx="3"/>
            <a:endCxn id="46" idx="2"/>
          </p:cNvCxnSpPr>
          <p:nvPr/>
        </p:nvCxnSpPr>
        <p:spPr>
          <a:xfrm flipH="1" flipV="1">
            <a:off x="3215968" y="2978995"/>
            <a:ext cx="4860054" cy="1890021"/>
          </a:xfrm>
          <a:prstGeom prst="bentConnector4">
            <a:avLst>
              <a:gd name="adj1" fmla="val -4704"/>
              <a:gd name="adj2" fmla="val -37910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Verbindingslijn: gebogen 28"/>
          <p:cNvCxnSpPr>
            <a:cxnSpLocks/>
            <a:stCxn id="54" idx="0"/>
            <a:endCxn id="46" idx="0"/>
          </p:cNvCxnSpPr>
          <p:nvPr/>
        </p:nvCxnSpPr>
        <p:spPr>
          <a:xfrm rot="16200000" flipV="1">
            <a:off x="3935976" y="1718981"/>
            <a:ext cx="12700" cy="1440016"/>
          </a:xfrm>
          <a:prstGeom prst="bentConnector3">
            <a:avLst>
              <a:gd name="adj1" fmla="val 1800000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3305969" y="1988984"/>
            <a:ext cx="1260014" cy="180002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dirty="0"/>
              <a:t>Every 10 </a:t>
            </a:r>
            <a:r>
              <a:rPr lang="nl-BE" dirty="0" err="1"/>
              <a:t>seconds</a:t>
            </a:r>
            <a:endParaRPr lang="nl-BE" dirty="0"/>
          </a:p>
        </p:txBody>
      </p:sp>
      <p:sp>
        <p:nvSpPr>
          <p:cNvPr id="38" name="Tekstvak 37"/>
          <p:cNvSpPr txBox="1"/>
          <p:nvPr/>
        </p:nvSpPr>
        <p:spPr>
          <a:xfrm>
            <a:off x="4745985" y="3158996"/>
            <a:ext cx="720008" cy="18000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b="1" dirty="0">
                <a:solidFill>
                  <a:schemeClr val="bg1"/>
                </a:solidFill>
              </a:rPr>
              <a:t>No Human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4745985" y="3879004"/>
            <a:ext cx="720008" cy="18000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b="1" dirty="0">
                <a:solidFill>
                  <a:schemeClr val="bg1"/>
                </a:solidFill>
              </a:rPr>
              <a:t>Human</a:t>
            </a:r>
          </a:p>
        </p:txBody>
      </p:sp>
      <p:sp>
        <p:nvSpPr>
          <p:cNvPr id="40" name="Tekstvak 39"/>
          <p:cNvSpPr txBox="1"/>
          <p:nvPr/>
        </p:nvSpPr>
        <p:spPr>
          <a:xfrm>
            <a:off x="4745985" y="4599012"/>
            <a:ext cx="720008" cy="18000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b="1" dirty="0">
                <a:solidFill>
                  <a:schemeClr val="bg1"/>
                </a:solidFill>
              </a:rPr>
              <a:t>Human</a:t>
            </a:r>
          </a:p>
        </p:txBody>
      </p: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9983</TotalTime>
  <Words>27</Words>
  <Application>Microsoft Office PowerPoint</Application>
  <PresentationFormat>Breedbeeld</PresentationFormat>
  <Paragraphs>18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Corbel</vt:lpstr>
      <vt:lpstr>Wingdings</vt:lpstr>
      <vt:lpstr>Gestreept</vt:lpstr>
      <vt:lpstr>moose for dcs world AI BALANCER</vt:lpstr>
      <vt:lpstr>AI BALANCER STATE MACHINE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409</cp:revision>
  <dcterms:created xsi:type="dcterms:W3CDTF">2016-04-14T07:37:30Z</dcterms:created>
  <dcterms:modified xsi:type="dcterms:W3CDTF">2017-01-08T19:26:44Z</dcterms:modified>
</cp:coreProperties>
</file>