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364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299FF"/>
    <a:srgbClr val="66CCFF"/>
    <a:srgbClr val="EFF8FF"/>
    <a:srgbClr val="003366"/>
    <a:srgbClr val="0099FF"/>
    <a:srgbClr val="FF9999"/>
    <a:srgbClr val="FFFFFF"/>
    <a:srgbClr val="1F1F1F"/>
    <a:srgbClr val="ABAB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905" autoAdjust="0"/>
    <p:restoredTop sz="96370" autoAdjust="0"/>
  </p:normalViewPr>
  <p:slideViewPr>
    <p:cSldViewPr>
      <p:cViewPr>
        <p:scale>
          <a:sx n="125" d="100"/>
          <a:sy n="125" d="100"/>
        </p:scale>
        <p:origin x="210" y="-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90001" cy="90001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5759" y="2166364"/>
            <a:ext cx="11471565" cy="1739347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0000"/>
              </a:lnSpc>
              <a:defRPr sz="6000" spc="150" baseline="0">
                <a:solidFill>
                  <a:schemeClr val="bg2"/>
                </a:solidFill>
              </a:defRPr>
            </a:lvl1pPr>
          </a:lstStyle>
          <a:p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996250"/>
            <a:ext cx="9144000" cy="1309255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nl-NL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2/27/2017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  <p:sp>
        <p:nvSpPr>
          <p:cNvPr id="9" name="Rechthoek 8"/>
          <p:cNvSpPr/>
          <p:nvPr userDrawn="1"/>
        </p:nvSpPr>
        <p:spPr>
          <a:xfrm>
            <a:off x="3048000" y="310583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nl-BE" dirty="0"/>
              <a:t>https://upload.wikimedia.org/wikipedia/commons/7/7e/Moroccan_F-5_jet.jpg</a:t>
            </a:r>
          </a:p>
        </p:txBody>
      </p:sp>
      <p:pic>
        <p:nvPicPr>
          <p:cNvPr id="11" name="Afbeelding 10"/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t="22250" b="29125"/>
          <a:stretch/>
        </p:blipFill>
        <p:spPr>
          <a:xfrm>
            <a:off x="0" y="3893819"/>
            <a:ext cx="12192000" cy="296418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2/27/2017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019312" y="0"/>
            <a:ext cx="27432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0624" y="274638"/>
            <a:ext cx="2402380" cy="5897562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199" y="274638"/>
            <a:ext cx="7973291" cy="5897562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422854"/>
            <a:ext cx="2743196" cy="365125"/>
          </a:xfrm>
        </p:spPr>
        <p:txBody>
          <a:bodyPr/>
          <a:lstStyle/>
          <a:p>
            <a:fld id="{96DFF08F-DC6B-4601-B491-B0F83F6DD2DA}" type="datetimeFigureOut">
              <a:rPr lang="en-US" dirty="0"/>
              <a:t>2/27/2017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76135" y="6422854"/>
            <a:ext cx="427966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3048" y="6422854"/>
            <a:ext cx="879759" cy="365125"/>
          </a:xfrm>
        </p:spPr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b="1" dirty="0">
                <a:solidFill>
                  <a:schemeClr val="tx1"/>
                </a:solidFill>
                <a:effectLst>
                  <a:glow rad="63500">
                    <a:schemeClr val="bg1">
                      <a:alpha val="62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lvl="0"/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2/27/2017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rgbClr val="1299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191" y="2208879"/>
            <a:ext cx="10515600" cy="167640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5400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3191" y="4010334"/>
            <a:ext cx="10515600" cy="1174639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Rechthoek 3"/>
          <p:cNvSpPr/>
          <p:nvPr userDrawn="1"/>
        </p:nvSpPr>
        <p:spPr>
          <a:xfrm>
            <a:off x="0" y="1988984"/>
            <a:ext cx="12192000" cy="90001"/>
          </a:xfrm>
          <a:prstGeom prst="rect">
            <a:avLst/>
          </a:prstGeom>
          <a:ln w="190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00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05344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0391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2/27/2017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7008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07008" y="2656566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31230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31230" y="2656564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2/27/2017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nl-NL" dirty="0"/>
              <a:t>Klik om de stijl te bewerken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2/27/2017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7008" y="2120054"/>
            <a:ext cx="6126480" cy="4114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89023" y="2147486"/>
            <a:ext cx="3200400" cy="3432319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2/27/2017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0160" y="2211494"/>
            <a:ext cx="6126480" cy="3931920"/>
          </a:xfrm>
          <a:solidFill>
            <a:schemeClr val="tx2">
              <a:lumMod val="60000"/>
              <a:lumOff val="40000"/>
            </a:schemeClr>
          </a:solidFill>
        </p:spPr>
        <p:txBody>
          <a:bodyPr tIns="365760" anchor="t"/>
          <a:lstStyle>
            <a:lvl1pPr marL="0" indent="0" algn="ctr">
              <a:buNone/>
              <a:defRPr sz="320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0688" y="2150621"/>
            <a:ext cx="3200400" cy="3429000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2/27/2017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8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83" y="176109"/>
            <a:ext cx="12188952" cy="1645919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02919" y="284176"/>
            <a:ext cx="9784080" cy="1508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2919" y="2011680"/>
            <a:ext cx="9784080" cy="4206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02266" y="6422854"/>
            <a:ext cx="3000894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96DFF08F-DC6B-4601-B491-B0F83F6DD2DA}" type="datetimeFigureOut">
              <a:rPr lang="en-US" dirty="0"/>
              <a:pPr/>
              <a:t>2/27/2017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96471" y="6422854"/>
            <a:ext cx="50444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58927" y="6422854"/>
            <a:ext cx="946264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lang="en-US" sz="4000" b="1" kern="1200" cap="all" baseline="0" dirty="0">
          <a:solidFill>
            <a:schemeClr val="tx1"/>
          </a:solidFill>
          <a:effectLst>
            <a:glow rad="63500">
              <a:schemeClr val="bg1">
                <a:alpha val="62000"/>
              </a:schemeClr>
            </a:glow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tx1"/>
        </a:buClr>
        <a:buFont typeface="Wingdings" pitchFamily="2" charset="2"/>
        <a:buChar char="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686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846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718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29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8062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BE" b="1" dirty="0" err="1"/>
              <a:t>moose</a:t>
            </a:r>
            <a:r>
              <a:rPr lang="nl-BE" dirty="0"/>
              <a:t> </a:t>
            </a:r>
            <a:r>
              <a:rPr lang="nl-BE" sz="4800" dirty="0" err="1"/>
              <a:t>for</a:t>
            </a:r>
            <a:r>
              <a:rPr lang="nl-BE" dirty="0"/>
              <a:t> </a:t>
            </a:r>
            <a:r>
              <a:rPr lang="nl-BE" dirty="0" err="1"/>
              <a:t>dcs</a:t>
            </a:r>
            <a:r>
              <a:rPr lang="nl-BE" dirty="0"/>
              <a:t> </a:t>
            </a:r>
            <a:r>
              <a:rPr lang="nl-BE" dirty="0" err="1"/>
              <a:t>world</a:t>
            </a:r>
            <a:br>
              <a:rPr lang="nl-BE" dirty="0"/>
            </a:br>
            <a:r>
              <a:rPr lang="nl-BE" b="1" dirty="0">
                <a:solidFill>
                  <a:schemeClr val="accent1"/>
                </a:solidFill>
              </a:rPr>
              <a:t>SCORING</a:t>
            </a:r>
            <a:endParaRPr lang="nl-BE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5359781"/>
            <a:ext cx="9144000" cy="130925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lnSpc>
                <a:spcPct val="85000"/>
              </a:lnSpc>
              <a:spcBef>
                <a:spcPct val="0"/>
              </a:spcBef>
            </a:pPr>
            <a:r>
              <a:rPr lang="nl-BE" sz="4000" cap="all" dirty="0"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98941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estreept">
  <a:themeElements>
    <a:clrScheme name="DCS">
      <a:dk1>
        <a:srgbClr val="2C2C2C"/>
      </a:dk1>
      <a:lt1>
        <a:srgbClr val="FFFFFF"/>
      </a:lt1>
      <a:dk2>
        <a:srgbClr val="3FA8FF"/>
      </a:dk2>
      <a:lt2>
        <a:srgbClr val="F2F2F2"/>
      </a:lt2>
      <a:accent1>
        <a:srgbClr val="004274"/>
      </a:accent1>
      <a:accent2>
        <a:srgbClr val="B00000"/>
      </a:accent2>
      <a:accent3>
        <a:srgbClr val="1299FF"/>
      </a:accent3>
      <a:accent4>
        <a:srgbClr val="FF4747"/>
      </a:accent4>
      <a:accent5>
        <a:srgbClr val="828288"/>
      </a:accent5>
      <a:accent6>
        <a:srgbClr val="F56617"/>
      </a:accent6>
      <a:hlink>
        <a:srgbClr val="005DBA"/>
      </a:hlink>
      <a:folHlink>
        <a:srgbClr val="6C606A"/>
      </a:folHlink>
    </a:clrScheme>
    <a:fontScheme name="Banded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nded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120000"/>
                <a:lumMod val="107000"/>
              </a:schemeClr>
            </a:gs>
            <a:gs pos="50000">
              <a:schemeClr val="phClr">
                <a:tint val="70000"/>
                <a:satMod val="124000"/>
                <a:lumMod val="103000"/>
              </a:schemeClr>
            </a:gs>
            <a:gs pos="100000">
              <a:schemeClr val="phClr">
                <a:tint val="85000"/>
                <a:satMod val="12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5000"/>
                <a:shade val="98000"/>
                <a:satMod val="110000"/>
                <a:lumMod val="103000"/>
              </a:schemeClr>
            </a:gs>
            <a:gs pos="50000">
              <a:schemeClr val="phClr">
                <a:shade val="85000"/>
                <a:satMod val="105000"/>
                <a:lumMod val="100000"/>
              </a:schemeClr>
            </a:gs>
            <a:gs pos="100000">
              <a:schemeClr val="phClr">
                <a:shade val="60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875" dir="5400000" algn="ctr" rotWithShape="0">
              <a:srgbClr val="000000">
                <a:alpha val="68000"/>
              </a:srgbClr>
            </a:outerShdw>
          </a:effectLst>
        </a:effectStyle>
        <a:effectStyle>
          <a:effectLst>
            <a:outerShdw blurRad="88900" dist="2794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/>
              <a:schemeClr val="phClr">
                <a:shade val="91000"/>
                <a:satMod val="105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</a:bgFillStyleLst>
    </a:fmtScheme>
  </a:themeElements>
  <a:objectDefaults>
    <a:spDef>
      <a:spPr>
        <a:gradFill flip="none" rotWithShape="1">
          <a:gsLst>
            <a:gs pos="0">
              <a:schemeClr val="tx1">
                <a:alpha val="20000"/>
              </a:schemeClr>
            </a:gs>
            <a:gs pos="100000">
              <a:srgbClr val="FFFFFF"/>
            </a:gs>
            <a:gs pos="34000">
              <a:schemeClr val="tx1">
                <a:alpha val="35000"/>
              </a:schemeClr>
            </a:gs>
            <a:gs pos="100000">
              <a:schemeClr val="tx1"/>
            </a:gs>
          </a:gsLst>
          <a:lin ang="16200000" scaled="1"/>
          <a:tileRect/>
        </a:gradFill>
        <a:ln w="19050">
          <a:solidFill>
            <a:schemeClr val="accent1"/>
          </a:solidFill>
        </a:ln>
      </a:spPr>
      <a:bodyPr rtlCol="0" anchor="t"/>
      <a:lstStyle>
        <a:defPPr algn="ctr">
          <a:defRPr sz="2000" b="1" dirty="0">
            <a:solidFill>
              <a:schemeClr val="accent1"/>
            </a:solidFill>
          </a:defRPr>
        </a:defPPr>
      </a:lstStyle>
      <a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a:style>
    </a:spDef>
    <a:lnDef>
      <a:spPr>
        <a:ln w="28575">
          <a:headEnd w="lg" len="lg"/>
          <a:tailEnd type="triangle" w="lg" len="lg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ln w="28575"/>
      </a:spPr>
      <a:bodyPr wrap="square" rtlCol="0">
        <a:noAutofit/>
      </a:bodyPr>
      <a:lstStyle>
        <a:defPPr algn="ctr">
          <a:defRPr dirty="0" smtClean="0">
            <a:solidFill>
              <a:schemeClr val="bg1"/>
            </a:solidFill>
          </a:defRPr>
        </a:defPPr>
      </a:lstStyle>
      <a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a:style>
    </a:txDef>
  </a:objectDefaults>
  <a:extraClrSchemeLst/>
  <a:extLst>
    <a:ext uri="{05A4C25C-085E-4340-85A3-A5531E510DB2}">
      <thm15:themeFamily xmlns:thm15="http://schemas.microsoft.com/office/thememl/2012/main" name="Banded" id="{98DFF888-2449-4D28-977C-6306C017633E}" vid="{9792607F-9579-4224-82FF-9C88C3E1E53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TM03090430[[fn=Aaneengesloten]]</Template>
  <TotalTime>10317</TotalTime>
  <Words>5</Words>
  <Application>Microsoft Office PowerPoint</Application>
  <PresentationFormat>Breedbeeld</PresentationFormat>
  <Paragraphs>2</Paragraphs>
  <Slides>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4" baseType="lpstr">
      <vt:lpstr>Corbel</vt:lpstr>
      <vt:lpstr>Wingdings</vt:lpstr>
      <vt:lpstr>Gestreept</vt:lpstr>
      <vt:lpstr>moose for dcs world SCORING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Dcs world mission Development with moose</dc:title>
  <dc:creator>Sven Van de Velde</dc:creator>
  <cp:lastModifiedBy>Sven Van de Velde</cp:lastModifiedBy>
  <cp:revision>437</cp:revision>
  <dcterms:created xsi:type="dcterms:W3CDTF">2016-04-14T07:37:30Z</dcterms:created>
  <dcterms:modified xsi:type="dcterms:W3CDTF">2017-02-27T09:23:48Z</dcterms:modified>
</cp:coreProperties>
</file>