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346" r:id="rId4"/>
    <p:sldId id="338" r:id="rId5"/>
    <p:sldId id="337" r:id="rId6"/>
    <p:sldId id="339" r:id="rId7"/>
    <p:sldId id="340" r:id="rId8"/>
    <p:sldId id="341" r:id="rId9"/>
    <p:sldId id="342" r:id="rId10"/>
    <p:sldId id="343" r:id="rId11"/>
    <p:sldId id="344" r:id="rId12"/>
    <p:sldId id="345" r:id="rId13"/>
    <p:sldId id="350" r:id="rId14"/>
    <p:sldId id="336" r:id="rId15"/>
    <p:sldId id="332" r:id="rId16"/>
    <p:sldId id="335" r:id="rId17"/>
    <p:sldId id="28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  <a:srgbClr val="0099FF"/>
    <a:srgbClr val="FF9999"/>
    <a:srgbClr val="66CCFF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05" autoAdjust="0"/>
    <p:restoredTop sz="96370" autoAdjust="0"/>
  </p:normalViewPr>
  <p:slideViewPr>
    <p:cSldViewPr>
      <p:cViewPr varScale="1">
        <p:scale>
          <a:sx n="114" d="100"/>
          <a:sy n="114" d="100"/>
        </p:scale>
        <p:origin x="6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 rotWithShape="1">
          <a:blip r:embed="rId2"/>
          <a:srcRect t="30373" b="26917"/>
          <a:stretch/>
        </p:blipFill>
        <p:spPr>
          <a:xfrm>
            <a:off x="0" y="3890356"/>
            <a:ext cx="12192000" cy="29676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12/9/2016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 rotWithShape="1">
          <a:blip r:embed="rId2"/>
          <a:srcRect t="30373" b="44384"/>
          <a:stretch/>
        </p:blipFill>
        <p:spPr>
          <a:xfrm>
            <a:off x="0" y="-1"/>
            <a:ext cx="12192000" cy="1753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 rotWithShape="1">
          <a:blip r:embed="rId3"/>
          <a:srcRect t="30372" b="41035"/>
          <a:stretch/>
        </p:blipFill>
        <p:spPr>
          <a:xfrm>
            <a:off x="0" y="-1"/>
            <a:ext cx="12192000" cy="1986743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 rotWithShape="1">
          <a:blip r:embed="rId2"/>
          <a:srcRect t="30371" b="44505"/>
          <a:stretch/>
        </p:blipFill>
        <p:spPr>
          <a:xfrm>
            <a:off x="0" y="0"/>
            <a:ext cx="12192000" cy="17456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12/9/2016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lack.com/" TargetMode="External"/><Relationship Id="rId2" Type="http://schemas.openxmlformats.org/officeDocument/2006/relationships/hyperlink" Target="https://www.skype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lightcontrol.slack.com/messages/moos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 err="1">
                <a:solidFill>
                  <a:schemeClr val="accent1"/>
                </a:solidFill>
              </a:rPr>
              <a:t>TaskING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726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Afgeronde rechthoek 18"/>
          <p:cNvSpPr/>
          <p:nvPr/>
        </p:nvSpPr>
        <p:spPr>
          <a:xfrm>
            <a:off x="6906009" y="5679025"/>
            <a:ext cx="4500050" cy="90001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27" name="Afgeronde rechthoek 18"/>
          <p:cNvSpPr/>
          <p:nvPr/>
        </p:nvSpPr>
        <p:spPr>
          <a:xfrm>
            <a:off x="6906008" y="4599013"/>
            <a:ext cx="4500051" cy="90001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 err="1">
                <a:solidFill>
                  <a:schemeClr val="accent5"/>
                </a:solidFill>
              </a:rPr>
              <a:t>CommandCenter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5"/>
                </a:solidFill>
              </a:rPr>
              <a:t>Mission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</a:t>
            </a:r>
            <a:r>
              <a:rPr lang="nl-BE" dirty="0"/>
              <a:t> -&gt; ASSIGN</a:t>
            </a:r>
          </a:p>
        </p:txBody>
      </p:sp>
      <p:sp>
        <p:nvSpPr>
          <p:cNvPr id="49" name="Afgeronde rechthoek 18"/>
          <p:cNvSpPr/>
          <p:nvPr/>
        </p:nvSpPr>
        <p:spPr>
          <a:xfrm>
            <a:off x="3125967" y="3789004"/>
            <a:ext cx="1350015" cy="1710019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Group B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132594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5"/>
                </a:solidFill>
              </a:rPr>
              <a:t>Group A</a:t>
            </a:r>
            <a:endParaRPr lang="en-US" b="1" dirty="0">
              <a:solidFill>
                <a:schemeClr val="accent5"/>
              </a:solidFill>
            </a:endParaRPr>
          </a:p>
        </p:txBody>
      </p:sp>
      <p:grpSp>
        <p:nvGrpSpPr>
          <p:cNvPr id="72" name="Groep 71"/>
          <p:cNvGrpSpPr/>
          <p:nvPr/>
        </p:nvGrpSpPr>
        <p:grpSpPr>
          <a:xfrm>
            <a:off x="141594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204595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141594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204595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7" name="Groep 96"/>
          <p:cNvGrpSpPr/>
          <p:nvPr/>
        </p:nvGrpSpPr>
        <p:grpSpPr>
          <a:xfrm>
            <a:off x="3845974" y="4869015"/>
            <a:ext cx="540007" cy="540007"/>
            <a:chOff x="3665972" y="2888994"/>
            <a:chExt cx="540007" cy="540007"/>
          </a:xfrm>
        </p:grpSpPr>
        <p:sp>
          <p:nvSpPr>
            <p:cNvPr id="99" name="Ovaal 9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0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0" name="Groep 109"/>
          <p:cNvGrpSpPr/>
          <p:nvPr/>
        </p:nvGrpSpPr>
        <p:grpSpPr>
          <a:xfrm>
            <a:off x="3845975" y="4239008"/>
            <a:ext cx="540007" cy="540007"/>
            <a:chOff x="3665972" y="2888994"/>
            <a:chExt cx="540007" cy="540007"/>
          </a:xfrm>
        </p:grpSpPr>
        <p:sp>
          <p:nvSpPr>
            <p:cNvPr id="111" name="Ovaal 11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3" name="Groep 112"/>
          <p:cNvGrpSpPr/>
          <p:nvPr/>
        </p:nvGrpSpPr>
        <p:grpSpPr>
          <a:xfrm>
            <a:off x="3215967" y="4239009"/>
            <a:ext cx="540007" cy="540007"/>
            <a:chOff x="3665972" y="2888994"/>
            <a:chExt cx="540007" cy="540007"/>
          </a:xfrm>
        </p:grpSpPr>
        <p:sp>
          <p:nvSpPr>
            <p:cNvPr id="114" name="Ovaal 11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6" name="Groep 115"/>
          <p:cNvGrpSpPr/>
          <p:nvPr/>
        </p:nvGrpSpPr>
        <p:grpSpPr>
          <a:xfrm>
            <a:off x="3215968" y="4869015"/>
            <a:ext cx="540007" cy="540007"/>
            <a:chOff x="3665972" y="2888994"/>
            <a:chExt cx="540007" cy="540007"/>
          </a:xfrm>
        </p:grpSpPr>
        <p:sp>
          <p:nvSpPr>
            <p:cNvPr id="117" name="Ovaal 11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9" name="Afgeronde rechthoek 18"/>
          <p:cNvSpPr/>
          <p:nvPr/>
        </p:nvSpPr>
        <p:spPr>
          <a:xfrm>
            <a:off x="5915997" y="2078984"/>
            <a:ext cx="6030067" cy="1440017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20" name="Stroomdiagram: Alternatief proces 119"/>
          <p:cNvSpPr/>
          <p:nvPr/>
        </p:nvSpPr>
        <p:spPr>
          <a:xfrm>
            <a:off x="5285991" y="2258987"/>
            <a:ext cx="900010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ASSIGN</a:t>
            </a:r>
          </a:p>
        </p:txBody>
      </p:sp>
      <p:pic>
        <p:nvPicPr>
          <p:cNvPr id="121" name="Afbeelding 1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6003" y="2258987"/>
            <a:ext cx="5400060" cy="1108744"/>
          </a:xfrm>
          <a:prstGeom prst="rect">
            <a:avLst/>
          </a:prstGeom>
        </p:spPr>
      </p:pic>
      <p:sp>
        <p:nvSpPr>
          <p:cNvPr id="122" name="Rechthoek 121"/>
          <p:cNvSpPr/>
          <p:nvPr/>
        </p:nvSpPr>
        <p:spPr>
          <a:xfrm>
            <a:off x="6456004" y="3519001"/>
            <a:ext cx="5490061" cy="810009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 err="1"/>
              <a:t>Once</a:t>
            </a:r>
            <a:r>
              <a:rPr lang="nl-BE" sz="1400" dirty="0"/>
              <a:t> a </a:t>
            </a:r>
            <a:r>
              <a:rPr lang="nl-BE" sz="1400" dirty="0" err="1"/>
              <a:t>Player</a:t>
            </a:r>
            <a:r>
              <a:rPr lang="nl-BE" sz="1400" dirty="0"/>
              <a:t> </a:t>
            </a:r>
            <a:r>
              <a:rPr lang="nl-BE" sz="1400" dirty="0" err="1"/>
              <a:t>joins</a:t>
            </a:r>
            <a:r>
              <a:rPr lang="nl-BE" sz="1400" dirty="0"/>
              <a:t> a UNIT of a Group, </a:t>
            </a:r>
            <a:r>
              <a:rPr lang="nl-BE" sz="1400" dirty="0" err="1"/>
              <a:t>the</a:t>
            </a:r>
            <a:r>
              <a:rPr lang="nl-BE" sz="1400" dirty="0"/>
              <a:t> PROCESS “Template” </a:t>
            </a:r>
            <a:r>
              <a:rPr lang="nl-BE" sz="1400" u="sng" dirty="0"/>
              <a:t>is </a:t>
            </a:r>
            <a:r>
              <a:rPr lang="nl-BE" sz="1400" u="sng" dirty="0" err="1"/>
              <a:t>copied</a:t>
            </a:r>
            <a:r>
              <a:rPr lang="nl-BE" sz="1400" u="sng" dirty="0"/>
              <a:t> </a:t>
            </a:r>
            <a:r>
              <a:rPr lang="nl-BE" sz="1400" u="sng" dirty="0" err="1"/>
              <a:t>to</a:t>
            </a:r>
            <a:r>
              <a:rPr lang="nl-BE" sz="1400" u="sng" dirty="0"/>
              <a:t> a new “</a:t>
            </a:r>
            <a:r>
              <a:rPr lang="nl-BE" sz="1400" u="sng" dirty="0" err="1"/>
              <a:t>Instance</a:t>
            </a:r>
            <a:r>
              <a:rPr lang="nl-BE" sz="1400" u="sng" dirty="0"/>
              <a:t>”</a:t>
            </a:r>
            <a:r>
              <a:rPr lang="nl-BE" sz="1400" dirty="0"/>
              <a:t>,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u="sng" dirty="0" err="1"/>
              <a:t>assigned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UNIT of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Player</a:t>
            </a:r>
            <a:r>
              <a:rPr lang="nl-BE" sz="1400" dirty="0"/>
              <a:t>. </a:t>
            </a:r>
            <a:r>
              <a:rPr lang="nl-BE" sz="1400" dirty="0" err="1"/>
              <a:t>Each</a:t>
            </a:r>
            <a:r>
              <a:rPr lang="nl-BE" sz="1400" dirty="0"/>
              <a:t> UNIT </a:t>
            </a:r>
            <a:r>
              <a:rPr lang="nl-BE" sz="1400" dirty="0" err="1"/>
              <a:t>with</a:t>
            </a:r>
            <a:r>
              <a:rPr lang="nl-BE" sz="1400" dirty="0"/>
              <a:t> </a:t>
            </a:r>
            <a:r>
              <a:rPr lang="nl-BE" sz="1400" dirty="0" err="1"/>
              <a:t>an</a:t>
            </a:r>
            <a:r>
              <a:rPr lang="nl-BE" sz="1400" dirty="0"/>
              <a:t> </a:t>
            </a:r>
            <a:r>
              <a:rPr lang="nl-BE" sz="1400" dirty="0" err="1"/>
              <a:t>alive</a:t>
            </a:r>
            <a:r>
              <a:rPr lang="nl-BE" sz="1400" dirty="0"/>
              <a:t> </a:t>
            </a:r>
            <a:r>
              <a:rPr lang="nl-BE" sz="1400" dirty="0" err="1"/>
              <a:t>Player</a:t>
            </a:r>
            <a:r>
              <a:rPr lang="nl-BE" sz="1400" dirty="0"/>
              <a:t> </a:t>
            </a:r>
            <a:r>
              <a:rPr lang="nl-BE" sz="1400" dirty="0" err="1"/>
              <a:t>executes</a:t>
            </a:r>
            <a:r>
              <a:rPr lang="nl-BE" sz="1400" dirty="0"/>
              <a:t> </a:t>
            </a:r>
            <a:r>
              <a:rPr lang="nl-BE" sz="1400" dirty="0" err="1"/>
              <a:t>this</a:t>
            </a:r>
            <a:r>
              <a:rPr lang="nl-BE" sz="1400" dirty="0"/>
              <a:t> PROCESS.</a:t>
            </a:r>
          </a:p>
        </p:txBody>
      </p:sp>
      <p:sp>
        <p:nvSpPr>
          <p:cNvPr id="123" name="Stroomdiagram: Alternatief proces 122"/>
          <p:cNvSpPr/>
          <p:nvPr/>
        </p:nvSpPr>
        <p:spPr>
          <a:xfrm>
            <a:off x="5645995" y="3338999"/>
            <a:ext cx="1080012" cy="360004"/>
          </a:xfrm>
          <a:prstGeom prst="flowChartAlternateProcess">
            <a:avLst/>
          </a:prstGeom>
          <a:solidFill>
            <a:schemeClr val="accent5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TEMPLATE</a:t>
            </a:r>
          </a:p>
        </p:txBody>
      </p:sp>
      <p:pic>
        <p:nvPicPr>
          <p:cNvPr id="125" name="Afbeelding 1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6018" y="5769026"/>
            <a:ext cx="3510039" cy="720684"/>
          </a:xfrm>
          <a:prstGeom prst="rect">
            <a:avLst/>
          </a:prstGeom>
        </p:spPr>
      </p:pic>
      <p:pic>
        <p:nvPicPr>
          <p:cNvPr id="126" name="Afbeelding 1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6018" y="4689014"/>
            <a:ext cx="3510039" cy="720684"/>
          </a:xfrm>
          <a:prstGeom prst="rect">
            <a:avLst/>
          </a:prstGeom>
        </p:spPr>
      </p:pic>
      <p:sp>
        <p:nvSpPr>
          <p:cNvPr id="129" name="Stroomdiagram: Alternatief proces 128"/>
          <p:cNvSpPr/>
          <p:nvPr/>
        </p:nvSpPr>
        <p:spPr>
          <a:xfrm>
            <a:off x="6456004" y="4869016"/>
            <a:ext cx="1080012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PROCESS 1</a:t>
            </a:r>
          </a:p>
        </p:txBody>
      </p:sp>
      <p:sp>
        <p:nvSpPr>
          <p:cNvPr id="130" name="Stroomdiagram: Alternatief proces 129"/>
          <p:cNvSpPr/>
          <p:nvPr/>
        </p:nvSpPr>
        <p:spPr>
          <a:xfrm>
            <a:off x="6456004" y="5949028"/>
            <a:ext cx="1080012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PROCESS 2</a:t>
            </a:r>
          </a:p>
        </p:txBody>
      </p:sp>
      <p:cxnSp>
        <p:nvCxnSpPr>
          <p:cNvPr id="6" name="Verbindingslijn: gebogen 5"/>
          <p:cNvCxnSpPr>
            <a:stCxn id="123" idx="2"/>
            <a:endCxn id="129" idx="1"/>
          </p:cNvCxnSpPr>
          <p:nvPr/>
        </p:nvCxnSpPr>
        <p:spPr>
          <a:xfrm rot="16200000" flipH="1">
            <a:off x="5645995" y="4239008"/>
            <a:ext cx="1350015" cy="270003"/>
          </a:xfrm>
          <a:prstGeom prst="bent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Verbindingslijn: gebogen 130"/>
          <p:cNvCxnSpPr>
            <a:stCxn id="123" idx="2"/>
            <a:endCxn id="130" idx="1"/>
          </p:cNvCxnSpPr>
          <p:nvPr/>
        </p:nvCxnSpPr>
        <p:spPr>
          <a:xfrm rot="16200000" flipH="1">
            <a:off x="5105989" y="4779014"/>
            <a:ext cx="2430027" cy="270003"/>
          </a:xfrm>
          <a:prstGeom prst="bent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Stroomdiagram: Alternatief proces 133"/>
          <p:cNvSpPr/>
          <p:nvPr/>
        </p:nvSpPr>
        <p:spPr>
          <a:xfrm>
            <a:off x="3035966" y="4149008"/>
            <a:ext cx="810009" cy="180002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tx1"/>
                </a:solidFill>
              </a:rPr>
              <a:t>PROCESS 1</a:t>
            </a:r>
          </a:p>
        </p:txBody>
      </p:sp>
      <p:sp>
        <p:nvSpPr>
          <p:cNvPr id="135" name="Stroomdiagram: Alternatief proces 134"/>
          <p:cNvSpPr/>
          <p:nvPr/>
        </p:nvSpPr>
        <p:spPr>
          <a:xfrm>
            <a:off x="3665973" y="5319021"/>
            <a:ext cx="883646" cy="180002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tx1"/>
                </a:solidFill>
              </a:rPr>
              <a:t>PROCESS 2</a:t>
            </a:r>
          </a:p>
        </p:txBody>
      </p:sp>
    </p:spTree>
    <p:extLst>
      <p:ext uri="{BB962C8B-B14F-4D97-AF65-F5344CB8AC3E}">
        <p14:creationId xmlns:p14="http://schemas.microsoft.com/office/powerpoint/2010/main" val="3506294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 err="1">
                <a:solidFill>
                  <a:schemeClr val="accent5"/>
                </a:solidFill>
              </a:rPr>
              <a:t>CommandCenter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5"/>
                </a:solidFill>
              </a:rPr>
              <a:t>Mission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</a:t>
            </a:r>
            <a:r>
              <a:rPr lang="nl-BE" dirty="0"/>
              <a:t> -&gt; EXECUTION</a:t>
            </a:r>
          </a:p>
        </p:txBody>
      </p:sp>
      <p:sp>
        <p:nvSpPr>
          <p:cNvPr id="49" name="Afgeronde rechthoek 18"/>
          <p:cNvSpPr/>
          <p:nvPr/>
        </p:nvSpPr>
        <p:spPr>
          <a:xfrm>
            <a:off x="3125967" y="3789004"/>
            <a:ext cx="1350015" cy="1710019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Group B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132594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5"/>
                </a:solidFill>
              </a:rPr>
              <a:t>Group A</a:t>
            </a:r>
            <a:endParaRPr lang="en-US" b="1" dirty="0">
              <a:solidFill>
                <a:schemeClr val="accent5"/>
              </a:solidFill>
            </a:endParaRPr>
          </a:p>
        </p:txBody>
      </p:sp>
      <p:grpSp>
        <p:nvGrpSpPr>
          <p:cNvPr id="72" name="Groep 71"/>
          <p:cNvGrpSpPr/>
          <p:nvPr/>
        </p:nvGrpSpPr>
        <p:grpSpPr>
          <a:xfrm>
            <a:off x="141594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204595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141594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204595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7" name="Groep 96"/>
          <p:cNvGrpSpPr/>
          <p:nvPr/>
        </p:nvGrpSpPr>
        <p:grpSpPr>
          <a:xfrm>
            <a:off x="3845974" y="4869015"/>
            <a:ext cx="540007" cy="540007"/>
            <a:chOff x="3665972" y="2888994"/>
            <a:chExt cx="540007" cy="540007"/>
          </a:xfrm>
        </p:grpSpPr>
        <p:sp>
          <p:nvSpPr>
            <p:cNvPr id="99" name="Ovaal 9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0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0" name="Groep 109"/>
          <p:cNvGrpSpPr/>
          <p:nvPr/>
        </p:nvGrpSpPr>
        <p:grpSpPr>
          <a:xfrm>
            <a:off x="3845975" y="4239008"/>
            <a:ext cx="540007" cy="540007"/>
            <a:chOff x="3665972" y="2888994"/>
            <a:chExt cx="540007" cy="540007"/>
          </a:xfrm>
        </p:grpSpPr>
        <p:sp>
          <p:nvSpPr>
            <p:cNvPr id="111" name="Ovaal 11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3" name="Groep 112"/>
          <p:cNvGrpSpPr/>
          <p:nvPr/>
        </p:nvGrpSpPr>
        <p:grpSpPr>
          <a:xfrm>
            <a:off x="3215967" y="4239009"/>
            <a:ext cx="540007" cy="540007"/>
            <a:chOff x="3665972" y="2888994"/>
            <a:chExt cx="540007" cy="540007"/>
          </a:xfrm>
        </p:grpSpPr>
        <p:sp>
          <p:nvSpPr>
            <p:cNvPr id="114" name="Ovaal 11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6" name="Groep 115"/>
          <p:cNvGrpSpPr/>
          <p:nvPr/>
        </p:nvGrpSpPr>
        <p:grpSpPr>
          <a:xfrm>
            <a:off x="3215968" y="4869015"/>
            <a:ext cx="540007" cy="540007"/>
            <a:chOff x="3665972" y="2888994"/>
            <a:chExt cx="540007" cy="540007"/>
          </a:xfrm>
        </p:grpSpPr>
        <p:sp>
          <p:nvSpPr>
            <p:cNvPr id="117" name="Ovaal 11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9" name="Afgeronde rechthoek 18"/>
          <p:cNvSpPr/>
          <p:nvPr/>
        </p:nvSpPr>
        <p:spPr>
          <a:xfrm>
            <a:off x="5915997" y="2078984"/>
            <a:ext cx="6030067" cy="1440017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20" name="Stroomdiagram: Alternatief proces 119"/>
          <p:cNvSpPr/>
          <p:nvPr/>
        </p:nvSpPr>
        <p:spPr>
          <a:xfrm>
            <a:off x="5285991" y="2258987"/>
            <a:ext cx="900010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EXECUTE</a:t>
            </a:r>
          </a:p>
        </p:txBody>
      </p:sp>
      <p:pic>
        <p:nvPicPr>
          <p:cNvPr id="121" name="Afbeelding 1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6003" y="2258987"/>
            <a:ext cx="5400060" cy="1108744"/>
          </a:xfrm>
          <a:prstGeom prst="rect">
            <a:avLst/>
          </a:prstGeom>
        </p:spPr>
      </p:pic>
      <p:sp>
        <p:nvSpPr>
          <p:cNvPr id="122" name="Rechthoek 121"/>
          <p:cNvSpPr/>
          <p:nvPr/>
        </p:nvSpPr>
        <p:spPr>
          <a:xfrm>
            <a:off x="6726007" y="3789004"/>
            <a:ext cx="4680052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Running </a:t>
            </a:r>
            <a:r>
              <a:rPr lang="nl-BE" sz="1400" dirty="0" err="1"/>
              <a:t>PROCESSes</a:t>
            </a:r>
            <a:r>
              <a:rPr lang="nl-BE" sz="1400" dirty="0"/>
              <a:t> are </a:t>
            </a:r>
            <a:r>
              <a:rPr lang="nl-BE" sz="1400" dirty="0" err="1"/>
              <a:t>assigned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UNITs</a:t>
            </a:r>
            <a:r>
              <a:rPr lang="nl-BE" sz="1400" dirty="0"/>
              <a:t> of </a:t>
            </a:r>
            <a:r>
              <a:rPr lang="nl-BE" sz="1400" dirty="0" err="1"/>
              <a:t>the</a:t>
            </a:r>
            <a:r>
              <a:rPr lang="nl-BE" sz="1400" dirty="0"/>
              <a:t> Group. </a:t>
            </a:r>
            <a:r>
              <a:rPr lang="nl-BE" sz="1400" dirty="0" err="1"/>
              <a:t>So</a:t>
            </a:r>
            <a:r>
              <a:rPr lang="nl-BE" sz="1400" dirty="0"/>
              <a:t>, </a:t>
            </a:r>
            <a:r>
              <a:rPr lang="nl-BE" sz="1400" dirty="0" err="1"/>
              <a:t>each</a:t>
            </a:r>
            <a:r>
              <a:rPr lang="nl-BE" sz="1400" dirty="0"/>
              <a:t> </a:t>
            </a:r>
            <a:r>
              <a:rPr lang="nl-BE" sz="1400" dirty="0" err="1"/>
              <a:t>process</a:t>
            </a:r>
            <a:r>
              <a:rPr lang="nl-BE" sz="1400" dirty="0"/>
              <a:t> runs </a:t>
            </a:r>
            <a:r>
              <a:rPr lang="nl-BE" sz="1400" dirty="0" err="1"/>
              <a:t>independently</a:t>
            </a:r>
            <a:r>
              <a:rPr lang="nl-BE" sz="1400" dirty="0"/>
              <a:t> </a:t>
            </a:r>
            <a:r>
              <a:rPr lang="nl-BE" sz="1400" dirty="0" err="1"/>
              <a:t>from</a:t>
            </a:r>
            <a:r>
              <a:rPr lang="nl-BE" sz="1400" dirty="0"/>
              <a:t> </a:t>
            </a:r>
            <a:r>
              <a:rPr lang="nl-BE" sz="1400" dirty="0" err="1"/>
              <a:t>each</a:t>
            </a:r>
            <a:r>
              <a:rPr lang="nl-BE" sz="1400" dirty="0"/>
              <a:t> </a:t>
            </a:r>
            <a:r>
              <a:rPr lang="nl-BE" sz="1400" dirty="0" err="1"/>
              <a:t>other</a:t>
            </a:r>
            <a:r>
              <a:rPr lang="nl-BE" sz="1400" dirty="0"/>
              <a:t>.</a:t>
            </a:r>
          </a:p>
        </p:txBody>
      </p:sp>
      <p:sp>
        <p:nvSpPr>
          <p:cNvPr id="55" name="Stroomdiagram: Alternatief proces 54"/>
          <p:cNvSpPr/>
          <p:nvPr/>
        </p:nvSpPr>
        <p:spPr>
          <a:xfrm>
            <a:off x="6005999" y="3969006"/>
            <a:ext cx="990011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PROCESS</a:t>
            </a:r>
          </a:p>
        </p:txBody>
      </p:sp>
      <p:sp>
        <p:nvSpPr>
          <p:cNvPr id="56" name="Rechthoek 55"/>
          <p:cNvSpPr/>
          <p:nvPr/>
        </p:nvSpPr>
        <p:spPr>
          <a:xfrm>
            <a:off x="6726007" y="4779015"/>
            <a:ext cx="4680052" cy="99001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 err="1"/>
              <a:t>Players</a:t>
            </a:r>
            <a:r>
              <a:rPr lang="nl-BE" sz="1400" dirty="0"/>
              <a:t> </a:t>
            </a:r>
            <a:r>
              <a:rPr lang="nl-BE" sz="1400" dirty="0" err="1"/>
              <a:t>executing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Task</a:t>
            </a:r>
            <a:r>
              <a:rPr lang="nl-BE" sz="1400" dirty="0"/>
              <a:t>, </a:t>
            </a:r>
            <a:r>
              <a:rPr lang="nl-BE" sz="1400" dirty="0" err="1"/>
              <a:t>will</a:t>
            </a:r>
            <a:r>
              <a:rPr lang="nl-BE" sz="1400" dirty="0"/>
              <a:t> share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same</a:t>
            </a:r>
            <a:r>
              <a:rPr lang="nl-BE" sz="1400" dirty="0"/>
              <a:t> menu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communication</a:t>
            </a:r>
            <a:r>
              <a:rPr lang="nl-BE" sz="1400" dirty="0"/>
              <a:t> </a:t>
            </a:r>
            <a:r>
              <a:rPr lang="nl-BE" sz="1400" dirty="0" err="1"/>
              <a:t>channel</a:t>
            </a:r>
            <a:r>
              <a:rPr lang="nl-BE" sz="1400" dirty="0"/>
              <a:t> in </a:t>
            </a:r>
            <a:r>
              <a:rPr lang="nl-BE" sz="1400" dirty="0" err="1"/>
              <a:t>that</a:t>
            </a:r>
            <a:r>
              <a:rPr lang="nl-BE" sz="1400" dirty="0"/>
              <a:t> Group. </a:t>
            </a:r>
            <a:br>
              <a:rPr lang="nl-BE" sz="1400" dirty="0"/>
            </a:br>
            <a:r>
              <a:rPr lang="nl-BE" sz="1400" dirty="0" err="1"/>
              <a:t>Therefore</a:t>
            </a:r>
            <a:r>
              <a:rPr lang="nl-BE" sz="1400" dirty="0"/>
              <a:t>, </a:t>
            </a:r>
            <a:r>
              <a:rPr lang="nl-BE" sz="1400" dirty="0" err="1"/>
              <a:t>it</a:t>
            </a:r>
            <a:r>
              <a:rPr lang="nl-BE" sz="1400" dirty="0"/>
              <a:t> is </a:t>
            </a:r>
            <a:r>
              <a:rPr lang="nl-BE" sz="1400" dirty="0" err="1"/>
              <a:t>advisable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</a:t>
            </a:r>
            <a:r>
              <a:rPr lang="nl-BE" sz="1400" dirty="0" err="1"/>
              <a:t>agree</a:t>
            </a:r>
            <a:r>
              <a:rPr lang="nl-BE" sz="1400" dirty="0"/>
              <a:t> </a:t>
            </a:r>
            <a:r>
              <a:rPr lang="nl-BE" sz="1400" dirty="0" err="1"/>
              <a:t>who</a:t>
            </a:r>
            <a:r>
              <a:rPr lang="nl-BE" sz="1400" dirty="0"/>
              <a:t> is </a:t>
            </a:r>
            <a:r>
              <a:rPr lang="nl-BE" sz="1400" dirty="0" err="1"/>
              <a:t>the</a:t>
            </a:r>
            <a:r>
              <a:rPr lang="nl-BE" sz="1400" dirty="0"/>
              <a:t> leader of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group</a:t>
            </a:r>
            <a:r>
              <a:rPr lang="nl-BE" sz="1400" dirty="0"/>
              <a:t> </a:t>
            </a:r>
            <a:r>
              <a:rPr lang="nl-BE" sz="1400" dirty="0" err="1"/>
              <a:t>before</a:t>
            </a:r>
            <a:r>
              <a:rPr lang="nl-BE" sz="1400" dirty="0"/>
              <a:t> or </a:t>
            </a:r>
            <a:r>
              <a:rPr lang="nl-BE" sz="1400" dirty="0" err="1"/>
              <a:t>during</a:t>
            </a:r>
            <a:r>
              <a:rPr lang="nl-BE" sz="1400" dirty="0"/>
              <a:t> mission </a:t>
            </a:r>
            <a:r>
              <a:rPr lang="nl-BE" sz="1400" dirty="0" err="1"/>
              <a:t>assignment</a:t>
            </a:r>
            <a:r>
              <a:rPr lang="nl-BE" sz="1400" dirty="0"/>
              <a:t>.</a:t>
            </a:r>
          </a:p>
        </p:txBody>
      </p:sp>
      <p:sp>
        <p:nvSpPr>
          <p:cNvPr id="57" name="Stroomdiagram: Alternatief proces 56"/>
          <p:cNvSpPr/>
          <p:nvPr/>
        </p:nvSpPr>
        <p:spPr>
          <a:xfrm>
            <a:off x="6005998" y="5049019"/>
            <a:ext cx="990011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Group</a:t>
            </a:r>
          </a:p>
        </p:txBody>
      </p:sp>
      <p:cxnSp>
        <p:nvCxnSpPr>
          <p:cNvPr id="3" name="Rechte verbindingslijn met pijl 2"/>
          <p:cNvCxnSpPr>
            <a:stCxn id="57" idx="1"/>
          </p:cNvCxnSpPr>
          <p:nvPr/>
        </p:nvCxnSpPr>
        <p:spPr>
          <a:xfrm flipH="1" flipV="1">
            <a:off x="4475982" y="5229020"/>
            <a:ext cx="1530016" cy="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met pijl 14"/>
          <p:cNvCxnSpPr>
            <a:stCxn id="55" idx="1"/>
            <a:endCxn id="114" idx="7"/>
          </p:cNvCxnSpPr>
          <p:nvPr/>
        </p:nvCxnSpPr>
        <p:spPr>
          <a:xfrm flipH="1">
            <a:off x="3676892" y="4149008"/>
            <a:ext cx="2329107" cy="16908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met pijl 17"/>
          <p:cNvCxnSpPr>
            <a:stCxn id="55" idx="1"/>
            <a:endCxn id="100" idx="0"/>
          </p:cNvCxnSpPr>
          <p:nvPr/>
        </p:nvCxnSpPr>
        <p:spPr>
          <a:xfrm flipH="1">
            <a:off x="4306899" y="4149008"/>
            <a:ext cx="1699100" cy="7990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64561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hthoek 46"/>
          <p:cNvSpPr/>
          <p:nvPr/>
        </p:nvSpPr>
        <p:spPr>
          <a:xfrm>
            <a:off x="6366003" y="2888994"/>
            <a:ext cx="4950055" cy="450005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100" dirty="0" err="1">
                <a:solidFill>
                  <a:schemeClr val="tx1"/>
                </a:solidFill>
              </a:rPr>
              <a:t>When</a:t>
            </a:r>
            <a:r>
              <a:rPr lang="nl-BE" sz="1100" dirty="0">
                <a:solidFill>
                  <a:schemeClr val="tx1"/>
                </a:solidFill>
              </a:rPr>
              <a:t> a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is </a:t>
            </a:r>
            <a:r>
              <a:rPr lang="nl-BE" sz="1100" dirty="0" err="1">
                <a:solidFill>
                  <a:schemeClr val="tx1"/>
                </a:solidFill>
              </a:rPr>
              <a:t>created</a:t>
            </a:r>
            <a:r>
              <a:rPr lang="nl-BE" sz="1100" dirty="0">
                <a:solidFill>
                  <a:schemeClr val="tx1"/>
                </a:solidFill>
              </a:rPr>
              <a:t>, </a:t>
            </a:r>
            <a:r>
              <a:rPr lang="nl-BE" sz="1100" dirty="0" err="1">
                <a:solidFill>
                  <a:schemeClr val="tx1"/>
                </a:solidFill>
              </a:rPr>
              <a:t>it</a:t>
            </a:r>
            <a:r>
              <a:rPr lang="nl-BE" sz="1100" dirty="0">
                <a:solidFill>
                  <a:schemeClr val="tx1"/>
                </a:solidFill>
              </a:rPr>
              <a:t> is set </a:t>
            </a:r>
            <a:r>
              <a:rPr lang="nl-BE" sz="1100" dirty="0" err="1">
                <a:solidFill>
                  <a:schemeClr val="tx1"/>
                </a:solidFill>
              </a:rPr>
              <a:t>to</a:t>
            </a:r>
            <a:r>
              <a:rPr lang="nl-BE" sz="1100" dirty="0">
                <a:solidFill>
                  <a:schemeClr val="tx1"/>
                </a:solidFill>
              </a:rPr>
              <a:t> state PLANNED.</a:t>
            </a:r>
          </a:p>
        </p:txBody>
      </p:sp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 err="1">
                <a:solidFill>
                  <a:schemeClr val="accent5"/>
                </a:solidFill>
              </a:rPr>
              <a:t>CommandCenter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5"/>
                </a:solidFill>
              </a:rPr>
              <a:t>Mission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</a:t>
            </a:r>
            <a:r>
              <a:rPr lang="nl-BE" dirty="0"/>
              <a:t> -&gt; </a:t>
            </a:r>
            <a:r>
              <a:rPr lang="nl-BE" dirty="0" err="1"/>
              <a:t>states</a:t>
            </a:r>
            <a:endParaRPr lang="nl-BE" dirty="0"/>
          </a:p>
        </p:txBody>
      </p:sp>
      <p:sp>
        <p:nvSpPr>
          <p:cNvPr id="49" name="Afgeronde rechthoek 18"/>
          <p:cNvSpPr/>
          <p:nvPr/>
        </p:nvSpPr>
        <p:spPr>
          <a:xfrm>
            <a:off x="3125967" y="3789004"/>
            <a:ext cx="1350015" cy="1710019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Group B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132594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5"/>
                </a:solidFill>
              </a:rPr>
              <a:t>Group A</a:t>
            </a:r>
            <a:endParaRPr lang="en-US" b="1" dirty="0">
              <a:solidFill>
                <a:schemeClr val="accent5"/>
              </a:solidFill>
            </a:endParaRPr>
          </a:p>
        </p:txBody>
      </p:sp>
      <p:grpSp>
        <p:nvGrpSpPr>
          <p:cNvPr id="72" name="Groep 71"/>
          <p:cNvGrpSpPr/>
          <p:nvPr/>
        </p:nvGrpSpPr>
        <p:grpSpPr>
          <a:xfrm>
            <a:off x="141594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204595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141594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204595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7" name="Groep 96"/>
          <p:cNvGrpSpPr/>
          <p:nvPr/>
        </p:nvGrpSpPr>
        <p:grpSpPr>
          <a:xfrm>
            <a:off x="3845974" y="4869015"/>
            <a:ext cx="540007" cy="540007"/>
            <a:chOff x="3665972" y="2888994"/>
            <a:chExt cx="540007" cy="540007"/>
          </a:xfrm>
        </p:grpSpPr>
        <p:sp>
          <p:nvSpPr>
            <p:cNvPr id="99" name="Ovaal 9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0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0" name="Groep 109"/>
          <p:cNvGrpSpPr/>
          <p:nvPr/>
        </p:nvGrpSpPr>
        <p:grpSpPr>
          <a:xfrm>
            <a:off x="3845975" y="4239008"/>
            <a:ext cx="540007" cy="540007"/>
            <a:chOff x="3665972" y="2888994"/>
            <a:chExt cx="540007" cy="540007"/>
          </a:xfrm>
        </p:grpSpPr>
        <p:sp>
          <p:nvSpPr>
            <p:cNvPr id="111" name="Ovaal 11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3" name="Groep 112"/>
          <p:cNvGrpSpPr/>
          <p:nvPr/>
        </p:nvGrpSpPr>
        <p:grpSpPr>
          <a:xfrm>
            <a:off x="3215967" y="4239009"/>
            <a:ext cx="540007" cy="540007"/>
            <a:chOff x="3665972" y="2888994"/>
            <a:chExt cx="540007" cy="540007"/>
          </a:xfrm>
        </p:grpSpPr>
        <p:sp>
          <p:nvSpPr>
            <p:cNvPr id="114" name="Ovaal 11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6" name="Groep 115"/>
          <p:cNvGrpSpPr/>
          <p:nvPr/>
        </p:nvGrpSpPr>
        <p:grpSpPr>
          <a:xfrm>
            <a:off x="3215968" y="4869015"/>
            <a:ext cx="540007" cy="540007"/>
            <a:chOff x="3665972" y="2888994"/>
            <a:chExt cx="540007" cy="540007"/>
          </a:xfrm>
        </p:grpSpPr>
        <p:sp>
          <p:nvSpPr>
            <p:cNvPr id="117" name="Ovaal 11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0" name="Stroomdiagram: Alternatief proces 119"/>
          <p:cNvSpPr/>
          <p:nvPr/>
        </p:nvSpPr>
        <p:spPr>
          <a:xfrm>
            <a:off x="5465992" y="2258987"/>
            <a:ext cx="5850065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STATE</a:t>
            </a:r>
          </a:p>
        </p:txBody>
      </p:sp>
      <p:sp>
        <p:nvSpPr>
          <p:cNvPr id="46" name="Rechthoek 45"/>
          <p:cNvSpPr/>
          <p:nvPr/>
        </p:nvSpPr>
        <p:spPr>
          <a:xfrm>
            <a:off x="5465993" y="2978995"/>
            <a:ext cx="1161359" cy="270003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Planned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8" name="Rechthoek 47"/>
          <p:cNvSpPr/>
          <p:nvPr/>
        </p:nvSpPr>
        <p:spPr>
          <a:xfrm>
            <a:off x="6366003" y="3519001"/>
            <a:ext cx="4950055" cy="450005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100" dirty="0">
                <a:solidFill>
                  <a:schemeClr val="tx1"/>
                </a:solidFill>
              </a:rPr>
              <a:t>The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is </a:t>
            </a:r>
            <a:r>
              <a:rPr lang="nl-BE" sz="1100" dirty="0" err="1">
                <a:solidFill>
                  <a:schemeClr val="tx1"/>
                </a:solidFill>
              </a:rPr>
              <a:t>currently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assigned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to</a:t>
            </a:r>
            <a:r>
              <a:rPr lang="nl-BE" sz="1100" dirty="0">
                <a:solidFill>
                  <a:schemeClr val="tx1"/>
                </a:solidFill>
              </a:rPr>
              <a:t> a UNIT (</a:t>
            </a:r>
            <a:r>
              <a:rPr lang="nl-BE" sz="1100" dirty="0" err="1">
                <a:solidFill>
                  <a:schemeClr val="tx1"/>
                </a:solidFill>
              </a:rPr>
              <a:t>with</a:t>
            </a:r>
            <a:r>
              <a:rPr lang="nl-BE" sz="1100" dirty="0">
                <a:solidFill>
                  <a:schemeClr val="tx1"/>
                </a:solidFill>
              </a:rPr>
              <a:t> a </a:t>
            </a:r>
            <a:r>
              <a:rPr lang="nl-BE" sz="1100" dirty="0" err="1">
                <a:solidFill>
                  <a:schemeClr val="tx1"/>
                </a:solidFill>
              </a:rPr>
              <a:t>Player</a:t>
            </a:r>
            <a:r>
              <a:rPr lang="nl-BE" sz="1100" dirty="0">
                <a:solidFill>
                  <a:schemeClr val="tx1"/>
                </a:solidFill>
              </a:rPr>
              <a:t>).</a:t>
            </a:r>
          </a:p>
        </p:txBody>
      </p:sp>
      <p:sp>
        <p:nvSpPr>
          <p:cNvPr id="51" name="Rechthoek 50"/>
          <p:cNvSpPr/>
          <p:nvPr/>
        </p:nvSpPr>
        <p:spPr>
          <a:xfrm>
            <a:off x="5465993" y="3609002"/>
            <a:ext cx="1161359" cy="270003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Assigned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2" name="Rechthoek 51"/>
          <p:cNvSpPr/>
          <p:nvPr/>
        </p:nvSpPr>
        <p:spPr>
          <a:xfrm>
            <a:off x="6366004" y="4149008"/>
            <a:ext cx="4950055" cy="450005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100" dirty="0">
                <a:solidFill>
                  <a:schemeClr val="tx1"/>
                </a:solidFill>
              </a:rPr>
              <a:t>The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has </a:t>
            </a:r>
            <a:r>
              <a:rPr lang="nl-BE" sz="1100" dirty="0" err="1">
                <a:solidFill>
                  <a:schemeClr val="tx1"/>
                </a:solidFill>
              </a:rPr>
              <a:t>successfully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finished</a:t>
            </a:r>
            <a:r>
              <a:rPr lang="nl-BE" sz="1100" dirty="0">
                <a:solidFill>
                  <a:schemeClr val="tx1"/>
                </a:solidFill>
              </a:rPr>
              <a:t>. </a:t>
            </a:r>
            <a:r>
              <a:rPr lang="nl-BE" sz="1100" dirty="0" err="1">
                <a:solidFill>
                  <a:schemeClr val="tx1"/>
                </a:solidFill>
              </a:rPr>
              <a:t>This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occurs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when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the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underlying</a:t>
            </a:r>
            <a:r>
              <a:rPr lang="nl-BE" sz="1100" dirty="0">
                <a:solidFill>
                  <a:schemeClr val="tx1"/>
                </a:solidFill>
              </a:rPr>
              <a:t> PROCESS sets </a:t>
            </a:r>
            <a:r>
              <a:rPr lang="nl-BE" sz="1100" dirty="0" err="1">
                <a:solidFill>
                  <a:schemeClr val="tx1"/>
                </a:solidFill>
              </a:rPr>
              <a:t>its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ending</a:t>
            </a:r>
            <a:r>
              <a:rPr lang="nl-BE" sz="1100" dirty="0">
                <a:solidFill>
                  <a:schemeClr val="tx1"/>
                </a:solidFill>
              </a:rPr>
              <a:t> state </a:t>
            </a:r>
            <a:r>
              <a:rPr lang="nl-BE" sz="1100" dirty="0" err="1">
                <a:solidFill>
                  <a:schemeClr val="tx1"/>
                </a:solidFill>
              </a:rPr>
              <a:t>to</a:t>
            </a:r>
            <a:r>
              <a:rPr lang="nl-BE" sz="1100" dirty="0">
                <a:solidFill>
                  <a:schemeClr val="tx1"/>
                </a:solidFill>
              </a:rPr>
              <a:t> “</a:t>
            </a:r>
            <a:r>
              <a:rPr lang="nl-BE" sz="1100" dirty="0" err="1">
                <a:solidFill>
                  <a:schemeClr val="tx1"/>
                </a:solidFill>
              </a:rPr>
              <a:t>Success</a:t>
            </a:r>
            <a:r>
              <a:rPr lang="nl-BE" sz="1100" dirty="0">
                <a:solidFill>
                  <a:schemeClr val="tx1"/>
                </a:solidFill>
              </a:rPr>
              <a:t>”.</a:t>
            </a:r>
          </a:p>
        </p:txBody>
      </p:sp>
      <p:sp>
        <p:nvSpPr>
          <p:cNvPr id="53" name="Rechthoek 52"/>
          <p:cNvSpPr/>
          <p:nvPr/>
        </p:nvSpPr>
        <p:spPr>
          <a:xfrm>
            <a:off x="5465994" y="4239009"/>
            <a:ext cx="1161359" cy="270003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Success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4" name="Rechthoek 53"/>
          <p:cNvSpPr/>
          <p:nvPr/>
        </p:nvSpPr>
        <p:spPr>
          <a:xfrm>
            <a:off x="6366003" y="4779015"/>
            <a:ext cx="4950055" cy="450005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100" dirty="0">
                <a:solidFill>
                  <a:schemeClr val="tx1"/>
                </a:solidFill>
              </a:rPr>
              <a:t>The </a:t>
            </a:r>
            <a:r>
              <a:rPr lang="nl-BE" sz="1100" dirty="0" err="1">
                <a:solidFill>
                  <a:schemeClr val="tx1"/>
                </a:solidFill>
              </a:rPr>
              <a:t>assigned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has been </a:t>
            </a:r>
            <a:r>
              <a:rPr lang="nl-BE" sz="1100" dirty="0" err="1">
                <a:solidFill>
                  <a:schemeClr val="tx1"/>
                </a:solidFill>
              </a:rPr>
              <a:t>aborted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by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all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Players</a:t>
            </a:r>
            <a:r>
              <a:rPr lang="nl-BE" sz="1100" dirty="0">
                <a:solidFill>
                  <a:schemeClr val="tx1"/>
                </a:solidFill>
              </a:rPr>
              <a:t>. </a:t>
            </a:r>
            <a:r>
              <a:rPr lang="nl-BE" sz="1100" dirty="0" err="1">
                <a:solidFill>
                  <a:schemeClr val="tx1"/>
                </a:solidFill>
              </a:rPr>
              <a:t>This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may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be</a:t>
            </a:r>
            <a:r>
              <a:rPr lang="nl-BE" sz="1100" dirty="0">
                <a:solidFill>
                  <a:schemeClr val="tx1"/>
                </a:solidFill>
              </a:rPr>
              <a:t> re-</a:t>
            </a:r>
            <a:r>
              <a:rPr lang="nl-BE" sz="1100" dirty="0" err="1">
                <a:solidFill>
                  <a:schemeClr val="tx1"/>
                </a:solidFill>
              </a:rPr>
              <a:t>planned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8" name="Rechthoek 57"/>
          <p:cNvSpPr/>
          <p:nvPr/>
        </p:nvSpPr>
        <p:spPr>
          <a:xfrm>
            <a:off x="5465993" y="4869016"/>
            <a:ext cx="1161359" cy="270003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Aborted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9" name="Rechthoek 58"/>
          <p:cNvSpPr/>
          <p:nvPr/>
        </p:nvSpPr>
        <p:spPr>
          <a:xfrm>
            <a:off x="6366003" y="5409022"/>
            <a:ext cx="4950055" cy="450005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100" dirty="0">
                <a:solidFill>
                  <a:schemeClr val="tx1"/>
                </a:solidFill>
              </a:rPr>
              <a:t>The </a:t>
            </a:r>
            <a:r>
              <a:rPr lang="nl-BE" sz="1100" dirty="0" err="1">
                <a:solidFill>
                  <a:schemeClr val="tx1"/>
                </a:solidFill>
              </a:rPr>
              <a:t>assigned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has been </a:t>
            </a:r>
            <a:r>
              <a:rPr lang="nl-BE" sz="1100" dirty="0" err="1">
                <a:solidFill>
                  <a:schemeClr val="tx1"/>
                </a:solidFill>
              </a:rPr>
              <a:t>cancelled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by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the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CommandCenter</a:t>
            </a:r>
            <a:r>
              <a:rPr lang="nl-BE" sz="1100" dirty="0">
                <a:solidFill>
                  <a:schemeClr val="tx1"/>
                </a:solidFill>
              </a:rPr>
              <a:t>, </a:t>
            </a:r>
            <a:r>
              <a:rPr lang="nl-BE" sz="1100" dirty="0" err="1">
                <a:solidFill>
                  <a:schemeClr val="tx1"/>
                </a:solidFill>
              </a:rPr>
              <a:t>due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to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external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dependencies</a:t>
            </a:r>
            <a:r>
              <a:rPr lang="nl-BE" sz="1100" dirty="0">
                <a:solidFill>
                  <a:schemeClr val="tx1"/>
                </a:solidFill>
              </a:rPr>
              <a:t> in </a:t>
            </a:r>
            <a:r>
              <a:rPr lang="nl-BE" sz="1100" dirty="0" err="1">
                <a:solidFill>
                  <a:schemeClr val="tx1"/>
                </a:solidFill>
              </a:rPr>
              <a:t>the</a:t>
            </a:r>
            <a:r>
              <a:rPr lang="nl-BE" sz="1100" dirty="0">
                <a:solidFill>
                  <a:schemeClr val="tx1"/>
                </a:solidFill>
              </a:rPr>
              <a:t> Mission.</a:t>
            </a:r>
          </a:p>
        </p:txBody>
      </p:sp>
      <p:sp>
        <p:nvSpPr>
          <p:cNvPr id="60" name="Rechthoek 59"/>
          <p:cNvSpPr/>
          <p:nvPr/>
        </p:nvSpPr>
        <p:spPr>
          <a:xfrm>
            <a:off x="5465993" y="5499023"/>
            <a:ext cx="1161359" cy="270003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Cancelled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61" name="Rechthoek 60"/>
          <p:cNvSpPr/>
          <p:nvPr/>
        </p:nvSpPr>
        <p:spPr>
          <a:xfrm>
            <a:off x="6366004" y="6039029"/>
            <a:ext cx="4950055" cy="450005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100" dirty="0">
                <a:solidFill>
                  <a:schemeClr val="tx1"/>
                </a:solidFill>
              </a:rPr>
              <a:t>The </a:t>
            </a:r>
            <a:r>
              <a:rPr lang="nl-BE" sz="1100" dirty="0" err="1">
                <a:solidFill>
                  <a:schemeClr val="tx1"/>
                </a:solidFill>
              </a:rPr>
              <a:t>assigned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has </a:t>
            </a:r>
            <a:r>
              <a:rPr lang="nl-BE" sz="1100" dirty="0" err="1">
                <a:solidFill>
                  <a:schemeClr val="tx1"/>
                </a:solidFill>
              </a:rPr>
              <a:t>failed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when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the</a:t>
            </a:r>
            <a:r>
              <a:rPr lang="nl-BE" sz="1100" dirty="0">
                <a:solidFill>
                  <a:schemeClr val="tx1"/>
                </a:solidFill>
              </a:rPr>
              <a:t> PROCESS </a:t>
            </a:r>
            <a:r>
              <a:rPr lang="nl-BE" sz="1100" dirty="0" err="1">
                <a:solidFill>
                  <a:schemeClr val="tx1"/>
                </a:solidFill>
              </a:rPr>
              <a:t>decides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to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fail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the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. It is up </a:t>
            </a:r>
            <a:r>
              <a:rPr lang="nl-BE" sz="1100" dirty="0" err="1">
                <a:solidFill>
                  <a:schemeClr val="tx1"/>
                </a:solidFill>
              </a:rPr>
              <a:t>to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the</a:t>
            </a:r>
            <a:r>
              <a:rPr lang="nl-BE" sz="1100" dirty="0">
                <a:solidFill>
                  <a:schemeClr val="tx1"/>
                </a:solidFill>
              </a:rPr>
              <a:t> Mission designer </a:t>
            </a:r>
            <a:r>
              <a:rPr lang="nl-BE" sz="1100" dirty="0" err="1">
                <a:solidFill>
                  <a:schemeClr val="tx1"/>
                </a:solidFill>
              </a:rPr>
              <a:t>when</a:t>
            </a:r>
            <a:r>
              <a:rPr lang="nl-BE" sz="1100" dirty="0">
                <a:solidFill>
                  <a:schemeClr val="tx1"/>
                </a:solidFill>
              </a:rPr>
              <a:t> a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can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fail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2" name="Rechthoek 61"/>
          <p:cNvSpPr/>
          <p:nvPr/>
        </p:nvSpPr>
        <p:spPr>
          <a:xfrm>
            <a:off x="5465994" y="6129030"/>
            <a:ext cx="1161359" cy="270003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Failed</a:t>
            </a:r>
            <a:endParaRPr lang="nl-BE" sz="1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3293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hthoek 29"/>
          <p:cNvSpPr/>
          <p:nvPr/>
        </p:nvSpPr>
        <p:spPr>
          <a:xfrm>
            <a:off x="0" y="1808982"/>
            <a:ext cx="12192000" cy="504901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9000"/>
                </a:schemeClr>
              </a:gs>
              <a:gs pos="100000">
                <a:srgbClr val="FFFFFF">
                  <a:alpha val="22000"/>
                </a:srgbClr>
              </a:gs>
              <a:gs pos="34000">
                <a:schemeClr val="tx1">
                  <a:alpha val="39000"/>
                </a:schemeClr>
              </a:gs>
            </a:gsLst>
            <a:lin ang="16200000" scaled="1"/>
            <a:tileRect/>
          </a:gra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3" name="Rechthoek 72"/>
          <p:cNvSpPr/>
          <p:nvPr/>
        </p:nvSpPr>
        <p:spPr>
          <a:xfrm>
            <a:off x="155934" y="4509012"/>
            <a:ext cx="990012" cy="1530017"/>
          </a:xfrm>
          <a:prstGeom prst="rect">
            <a:avLst/>
          </a:prstGeom>
          <a:solidFill>
            <a:srgbClr val="FF9999">
              <a:alpha val="60000"/>
            </a:srgbClr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200" b="1" dirty="0" err="1">
                <a:solidFill>
                  <a:schemeClr val="accent1"/>
                </a:solidFill>
              </a:rPr>
              <a:t>Process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69" name="Rechthoek 68"/>
          <p:cNvSpPr/>
          <p:nvPr/>
        </p:nvSpPr>
        <p:spPr>
          <a:xfrm>
            <a:off x="155934" y="1898983"/>
            <a:ext cx="11880132" cy="1800020"/>
          </a:xfrm>
          <a:prstGeom prst="rect">
            <a:avLst/>
          </a:prstGeom>
          <a:solidFill>
            <a:srgbClr val="FFFFFF">
              <a:alpha val="60000"/>
            </a:srgbClr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200" b="1" dirty="0" err="1">
                <a:solidFill>
                  <a:schemeClr val="accent1"/>
                </a:solidFill>
              </a:rPr>
              <a:t>Task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cxnSp>
        <p:nvCxnSpPr>
          <p:cNvPr id="65" name="Rechte verbindingslijn 64"/>
          <p:cNvCxnSpPr/>
          <p:nvPr/>
        </p:nvCxnSpPr>
        <p:spPr>
          <a:xfrm>
            <a:off x="1235946" y="1808982"/>
            <a:ext cx="0" cy="5049018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Rechte verbindingslijn 73"/>
          <p:cNvCxnSpPr/>
          <p:nvPr/>
        </p:nvCxnSpPr>
        <p:spPr>
          <a:xfrm>
            <a:off x="-24068" y="4419011"/>
            <a:ext cx="12216068" cy="0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Rechte verbindingslijn 120"/>
          <p:cNvCxnSpPr/>
          <p:nvPr/>
        </p:nvCxnSpPr>
        <p:spPr>
          <a:xfrm>
            <a:off x="-24068" y="3789004"/>
            <a:ext cx="12216068" cy="0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Rechte verbindingslijn 201"/>
          <p:cNvCxnSpPr/>
          <p:nvPr/>
        </p:nvCxnSpPr>
        <p:spPr>
          <a:xfrm>
            <a:off x="-24068" y="6129030"/>
            <a:ext cx="12216068" cy="0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</a:t>
            </a:r>
            <a:r>
              <a:rPr lang="nl-BE" dirty="0"/>
              <a:t> -&gt; </a:t>
            </a:r>
            <a:r>
              <a:rPr lang="nl-BE" dirty="0" err="1"/>
              <a:t>states</a:t>
            </a:r>
            <a:r>
              <a:rPr lang="nl-BE" dirty="0"/>
              <a:t> -&gt; Flow</a:t>
            </a:r>
          </a:p>
        </p:txBody>
      </p:sp>
      <p:sp>
        <p:nvSpPr>
          <p:cNvPr id="35" name="Rechthoek 34"/>
          <p:cNvSpPr/>
          <p:nvPr/>
        </p:nvSpPr>
        <p:spPr>
          <a:xfrm>
            <a:off x="2315958" y="2528990"/>
            <a:ext cx="720008" cy="270003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Planned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sp>
        <p:nvSpPr>
          <p:cNvPr id="83" name="Rechthoek 82"/>
          <p:cNvSpPr/>
          <p:nvPr/>
        </p:nvSpPr>
        <p:spPr>
          <a:xfrm>
            <a:off x="3305969" y="5139019"/>
            <a:ext cx="720008" cy="27000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bg1"/>
                </a:solidFill>
              </a:rPr>
              <a:t>ACCEPT</a:t>
            </a:r>
          </a:p>
        </p:txBody>
      </p:sp>
      <p:sp>
        <p:nvSpPr>
          <p:cNvPr id="87" name="Rechthoek 86"/>
          <p:cNvSpPr/>
          <p:nvPr/>
        </p:nvSpPr>
        <p:spPr>
          <a:xfrm>
            <a:off x="4295981" y="2528990"/>
            <a:ext cx="720008" cy="270003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Assigned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sp>
        <p:nvSpPr>
          <p:cNvPr id="102" name="Rechthoek 101"/>
          <p:cNvSpPr/>
          <p:nvPr/>
        </p:nvSpPr>
        <p:spPr>
          <a:xfrm>
            <a:off x="3305969" y="5679025"/>
            <a:ext cx="720008" cy="270003"/>
          </a:xfrm>
          <a:prstGeom prst="rect">
            <a:avLst/>
          </a:prstGeom>
          <a:solidFill>
            <a:schemeClr val="tx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Rejected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cxnSp>
        <p:nvCxnSpPr>
          <p:cNvPr id="106" name="Rechte verbindingslijn met pijl 105"/>
          <p:cNvCxnSpPr>
            <a:stCxn id="83" idx="2"/>
            <a:endCxn id="102" idx="0"/>
          </p:cNvCxnSpPr>
          <p:nvPr/>
        </p:nvCxnSpPr>
        <p:spPr>
          <a:xfrm>
            <a:off x="3665973" y="5409022"/>
            <a:ext cx="0" cy="2700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Rechthoek 118"/>
          <p:cNvSpPr/>
          <p:nvPr/>
        </p:nvSpPr>
        <p:spPr>
          <a:xfrm>
            <a:off x="155934" y="3879005"/>
            <a:ext cx="990012" cy="450005"/>
          </a:xfrm>
          <a:prstGeom prst="rect">
            <a:avLst/>
          </a:prstGeom>
          <a:solidFill>
            <a:srgbClr val="003366">
              <a:alpha val="60000"/>
            </a:srgbClr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200" b="1" dirty="0" err="1">
                <a:solidFill>
                  <a:schemeClr val="tx1"/>
                </a:solidFill>
              </a:rPr>
              <a:t>Player</a:t>
            </a:r>
            <a:endParaRPr lang="nl-BE" sz="1200" b="1" dirty="0">
              <a:solidFill>
                <a:schemeClr val="tx1"/>
              </a:solidFill>
            </a:endParaRPr>
          </a:p>
        </p:txBody>
      </p:sp>
      <p:sp>
        <p:nvSpPr>
          <p:cNvPr id="125" name="Rechthoek 124"/>
          <p:cNvSpPr/>
          <p:nvPr/>
        </p:nvSpPr>
        <p:spPr>
          <a:xfrm>
            <a:off x="5285991" y="5142609"/>
            <a:ext cx="720008" cy="266413"/>
          </a:xfrm>
          <a:prstGeom prst="rect">
            <a:avLst/>
          </a:prstGeom>
          <a:solidFill>
            <a:schemeClr val="tx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Accepted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sp>
        <p:nvSpPr>
          <p:cNvPr id="130" name="Rechthoek 129"/>
          <p:cNvSpPr/>
          <p:nvPr/>
        </p:nvSpPr>
        <p:spPr>
          <a:xfrm>
            <a:off x="6276002" y="4599013"/>
            <a:ext cx="720008" cy="270003"/>
          </a:xfrm>
          <a:prstGeom prst="rect">
            <a:avLst/>
          </a:prstGeom>
          <a:solidFill>
            <a:schemeClr val="tx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Success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sp>
        <p:nvSpPr>
          <p:cNvPr id="134" name="Rechthoek 133"/>
          <p:cNvSpPr/>
          <p:nvPr/>
        </p:nvSpPr>
        <p:spPr>
          <a:xfrm>
            <a:off x="6276002" y="2798993"/>
            <a:ext cx="720008" cy="270003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Success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cxnSp>
        <p:nvCxnSpPr>
          <p:cNvPr id="135" name="Rechte verbindingslijn met pijl 134"/>
          <p:cNvCxnSpPr>
            <a:stCxn id="130" idx="0"/>
            <a:endCxn id="100" idx="2"/>
          </p:cNvCxnSpPr>
          <p:nvPr/>
        </p:nvCxnSpPr>
        <p:spPr>
          <a:xfrm flipV="1">
            <a:off x="6636006" y="3609002"/>
            <a:ext cx="0" cy="99001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Rechthoek 150"/>
          <p:cNvSpPr/>
          <p:nvPr/>
        </p:nvSpPr>
        <p:spPr>
          <a:xfrm>
            <a:off x="7266013" y="4599013"/>
            <a:ext cx="720008" cy="270003"/>
          </a:xfrm>
          <a:prstGeom prst="rect">
            <a:avLst/>
          </a:prstGeom>
          <a:solidFill>
            <a:schemeClr val="tx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Failed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sp>
        <p:nvSpPr>
          <p:cNvPr id="157" name="Rechthoek: afgeronde hoeken 156"/>
          <p:cNvSpPr/>
          <p:nvPr/>
        </p:nvSpPr>
        <p:spPr>
          <a:xfrm>
            <a:off x="7266013" y="333899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bg1"/>
                </a:solidFill>
              </a:rPr>
              <a:t>Fail</a:t>
            </a:r>
            <a:endParaRPr lang="nl-BE" sz="900" b="1" dirty="0">
              <a:solidFill>
                <a:schemeClr val="bg1"/>
              </a:solidFill>
            </a:endParaRPr>
          </a:p>
        </p:txBody>
      </p:sp>
      <p:sp>
        <p:nvSpPr>
          <p:cNvPr id="158" name="Rechthoek: afgeronde hoeken 157"/>
          <p:cNvSpPr/>
          <p:nvPr/>
        </p:nvSpPr>
        <p:spPr>
          <a:xfrm>
            <a:off x="7266013" y="513901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bg1"/>
                </a:solidFill>
              </a:rPr>
              <a:t>Fail</a:t>
            </a:r>
            <a:endParaRPr lang="nl-BE" sz="900" b="1" dirty="0">
              <a:solidFill>
                <a:schemeClr val="bg1"/>
              </a:solidFill>
            </a:endParaRPr>
          </a:p>
        </p:txBody>
      </p:sp>
      <p:cxnSp>
        <p:nvCxnSpPr>
          <p:cNvPr id="159" name="Rechte verbindingslijn met pijl 158"/>
          <p:cNvCxnSpPr>
            <a:stCxn id="138" idx="1"/>
            <a:endCxn id="180" idx="0"/>
          </p:cNvCxnSpPr>
          <p:nvPr/>
        </p:nvCxnSpPr>
        <p:spPr>
          <a:xfrm>
            <a:off x="8706028" y="4329010"/>
            <a:ext cx="450006" cy="810009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Verbindingslijn: gebogen 161"/>
          <p:cNvCxnSpPr>
            <a:endCxn id="158" idx="1"/>
          </p:cNvCxnSpPr>
          <p:nvPr/>
        </p:nvCxnSpPr>
        <p:spPr>
          <a:xfrm flipV="1">
            <a:off x="6996010" y="5274021"/>
            <a:ext cx="270003" cy="1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Rechte verbindingslijn met pijl 167"/>
          <p:cNvCxnSpPr>
            <a:stCxn id="151" idx="0"/>
            <a:endCxn id="157" idx="2"/>
          </p:cNvCxnSpPr>
          <p:nvPr/>
        </p:nvCxnSpPr>
        <p:spPr>
          <a:xfrm flipV="1">
            <a:off x="7626017" y="3609002"/>
            <a:ext cx="0" cy="99001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Rechthoek 170"/>
          <p:cNvSpPr/>
          <p:nvPr/>
        </p:nvSpPr>
        <p:spPr>
          <a:xfrm>
            <a:off x="7266013" y="2798993"/>
            <a:ext cx="720008" cy="270003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Failed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cxnSp>
        <p:nvCxnSpPr>
          <p:cNvPr id="175" name="Rechte verbindingslijn met pijl 174"/>
          <p:cNvCxnSpPr>
            <a:stCxn id="157" idx="0"/>
            <a:endCxn id="171" idx="2"/>
          </p:cNvCxnSpPr>
          <p:nvPr/>
        </p:nvCxnSpPr>
        <p:spPr>
          <a:xfrm flipV="1">
            <a:off x="7626017" y="3068996"/>
            <a:ext cx="0" cy="2700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Rechthoek: afgeronde hoeken 179"/>
          <p:cNvSpPr/>
          <p:nvPr/>
        </p:nvSpPr>
        <p:spPr>
          <a:xfrm>
            <a:off x="8796030" y="513901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bg1"/>
                </a:solidFill>
              </a:rPr>
              <a:t>Abort</a:t>
            </a:r>
            <a:endParaRPr lang="nl-BE" sz="900" b="1" dirty="0">
              <a:solidFill>
                <a:schemeClr val="bg1"/>
              </a:solidFill>
            </a:endParaRPr>
          </a:p>
        </p:txBody>
      </p:sp>
      <p:sp>
        <p:nvSpPr>
          <p:cNvPr id="203" name="Rechthoek 202"/>
          <p:cNvSpPr/>
          <p:nvPr/>
        </p:nvSpPr>
        <p:spPr>
          <a:xfrm>
            <a:off x="155934" y="6219031"/>
            <a:ext cx="990012" cy="540006"/>
          </a:xfrm>
          <a:prstGeom prst="rect">
            <a:avLst/>
          </a:prstGeom>
          <a:solidFill>
            <a:srgbClr val="0099FF">
              <a:alpha val="60000"/>
            </a:srgbClr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200" b="1" dirty="0" err="1">
                <a:solidFill>
                  <a:schemeClr val="accent1"/>
                </a:solidFill>
              </a:rPr>
              <a:t>Command</a:t>
            </a:r>
            <a:br>
              <a:rPr lang="nl-BE" sz="1200" b="1" dirty="0">
                <a:solidFill>
                  <a:schemeClr val="accent1"/>
                </a:solidFill>
              </a:rPr>
            </a:br>
            <a:r>
              <a:rPr lang="nl-BE" sz="1200" b="1" dirty="0">
                <a:solidFill>
                  <a:schemeClr val="accent1"/>
                </a:solidFill>
              </a:rPr>
              <a:t>Center</a:t>
            </a:r>
          </a:p>
        </p:txBody>
      </p:sp>
      <p:sp>
        <p:nvSpPr>
          <p:cNvPr id="204" name="Rechthoek 203"/>
          <p:cNvSpPr/>
          <p:nvPr/>
        </p:nvSpPr>
        <p:spPr>
          <a:xfrm>
            <a:off x="11226057" y="2798993"/>
            <a:ext cx="720008" cy="270003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Cancelled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sp>
        <p:nvSpPr>
          <p:cNvPr id="205" name="Rechthoek: afgeronde hoeken 204"/>
          <p:cNvSpPr/>
          <p:nvPr/>
        </p:nvSpPr>
        <p:spPr>
          <a:xfrm>
            <a:off x="11226057" y="333899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bg1"/>
                </a:solidFill>
              </a:rPr>
              <a:t>Cancel</a:t>
            </a:r>
          </a:p>
        </p:txBody>
      </p:sp>
      <p:cxnSp>
        <p:nvCxnSpPr>
          <p:cNvPr id="210" name="Rechte verbindingslijn met pijl 209"/>
          <p:cNvCxnSpPr>
            <a:stCxn id="109" idx="3"/>
            <a:endCxn id="205" idx="2"/>
          </p:cNvCxnSpPr>
          <p:nvPr/>
        </p:nvCxnSpPr>
        <p:spPr>
          <a:xfrm flipV="1">
            <a:off x="11586061" y="3609002"/>
            <a:ext cx="0" cy="261003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1" name="Rechthoek: afgeronde hoeken 240"/>
          <p:cNvSpPr/>
          <p:nvPr/>
        </p:nvSpPr>
        <p:spPr>
          <a:xfrm>
            <a:off x="10236046" y="333899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bg1"/>
                </a:solidFill>
              </a:rPr>
              <a:t>Abort</a:t>
            </a:r>
            <a:endParaRPr lang="nl-BE" sz="900" b="1" dirty="0">
              <a:solidFill>
                <a:schemeClr val="bg1"/>
              </a:solidFill>
            </a:endParaRPr>
          </a:p>
        </p:txBody>
      </p:sp>
      <p:sp>
        <p:nvSpPr>
          <p:cNvPr id="242" name="Rechthoek 241"/>
          <p:cNvSpPr/>
          <p:nvPr/>
        </p:nvSpPr>
        <p:spPr>
          <a:xfrm>
            <a:off x="10236046" y="4599013"/>
            <a:ext cx="720008" cy="270003"/>
          </a:xfrm>
          <a:prstGeom prst="rect">
            <a:avLst/>
          </a:prstGeom>
          <a:solidFill>
            <a:schemeClr val="tx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Aborted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sp>
        <p:nvSpPr>
          <p:cNvPr id="243" name="Rechthoek 242"/>
          <p:cNvSpPr/>
          <p:nvPr/>
        </p:nvSpPr>
        <p:spPr>
          <a:xfrm>
            <a:off x="10236046" y="2798993"/>
            <a:ext cx="720008" cy="270003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Aborted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cxnSp>
        <p:nvCxnSpPr>
          <p:cNvPr id="256" name="Rechte verbindingslijn met pijl 255"/>
          <p:cNvCxnSpPr>
            <a:stCxn id="242" idx="0"/>
            <a:endCxn id="241" idx="2"/>
          </p:cNvCxnSpPr>
          <p:nvPr/>
        </p:nvCxnSpPr>
        <p:spPr>
          <a:xfrm flipV="1">
            <a:off x="10596050" y="3609002"/>
            <a:ext cx="0" cy="99001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Rechte verbindingslijn met pijl 258"/>
          <p:cNvCxnSpPr>
            <a:stCxn id="241" idx="0"/>
            <a:endCxn id="243" idx="2"/>
          </p:cNvCxnSpPr>
          <p:nvPr/>
        </p:nvCxnSpPr>
        <p:spPr>
          <a:xfrm flipV="1">
            <a:off x="10596050" y="3068996"/>
            <a:ext cx="0" cy="2700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Rechte verbindingslijn met pijl 264"/>
          <p:cNvCxnSpPr>
            <a:stCxn id="184" idx="1"/>
            <a:endCxn id="180" idx="0"/>
          </p:cNvCxnSpPr>
          <p:nvPr/>
        </p:nvCxnSpPr>
        <p:spPr>
          <a:xfrm flipH="1">
            <a:off x="9156034" y="4329010"/>
            <a:ext cx="450005" cy="810009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8" name="Rechthoek: afgeronde hoeken 267"/>
          <p:cNvSpPr/>
          <p:nvPr/>
        </p:nvSpPr>
        <p:spPr>
          <a:xfrm>
            <a:off x="1325947" y="1988984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700" b="1" dirty="0" err="1">
                <a:solidFill>
                  <a:schemeClr val="bg1"/>
                </a:solidFill>
              </a:rPr>
              <a:t>Replan</a:t>
            </a:r>
            <a:endParaRPr lang="nl-BE" sz="700" b="1" dirty="0">
              <a:solidFill>
                <a:schemeClr val="bg1"/>
              </a:solidFill>
            </a:endParaRPr>
          </a:p>
        </p:txBody>
      </p:sp>
      <p:cxnSp>
        <p:nvCxnSpPr>
          <p:cNvPr id="276" name="Verbindingslijn: gebogen 275"/>
          <p:cNvCxnSpPr>
            <a:stCxn id="102" idx="1"/>
          </p:cNvCxnSpPr>
          <p:nvPr/>
        </p:nvCxnSpPr>
        <p:spPr>
          <a:xfrm rot="10800000">
            <a:off x="1685951" y="3609003"/>
            <a:ext cx="1620018" cy="2205025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Verbindingslijn: gebogen 278"/>
          <p:cNvCxnSpPr>
            <a:stCxn id="243" idx="0"/>
            <a:endCxn id="268" idx="3"/>
          </p:cNvCxnSpPr>
          <p:nvPr/>
        </p:nvCxnSpPr>
        <p:spPr>
          <a:xfrm rot="16200000" flipV="1">
            <a:off x="5983500" y="-1813558"/>
            <a:ext cx="675007" cy="8550095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1" name="Rechthoek: afgeronde hoeken 300"/>
          <p:cNvSpPr/>
          <p:nvPr/>
        </p:nvSpPr>
        <p:spPr>
          <a:xfrm>
            <a:off x="6276002" y="513901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nl-BE" sz="900" b="1" dirty="0">
                <a:solidFill>
                  <a:schemeClr val="bg1"/>
                </a:solidFill>
              </a:rPr>
              <a:t>&gt;&gt; </a:t>
            </a:r>
            <a:r>
              <a:rPr lang="nl-BE" sz="900" b="1" dirty="0" err="1">
                <a:solidFill>
                  <a:schemeClr val="bg1"/>
                </a:solidFill>
              </a:rPr>
              <a:t>Exec</a:t>
            </a:r>
            <a:r>
              <a:rPr lang="nl-BE" sz="900" b="1" dirty="0">
                <a:solidFill>
                  <a:schemeClr val="bg1"/>
                </a:solidFill>
              </a:rPr>
              <a:t> &gt;&gt;</a:t>
            </a:r>
          </a:p>
        </p:txBody>
      </p:sp>
      <p:cxnSp>
        <p:nvCxnSpPr>
          <p:cNvPr id="303" name="Rechte verbindingslijn met pijl 302"/>
          <p:cNvCxnSpPr>
            <a:stCxn id="125" idx="3"/>
          </p:cNvCxnSpPr>
          <p:nvPr/>
        </p:nvCxnSpPr>
        <p:spPr>
          <a:xfrm flipV="1">
            <a:off x="6005999" y="5274021"/>
            <a:ext cx="270003" cy="179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Verbindingslijn: gebogen 305"/>
          <p:cNvCxnSpPr>
            <a:stCxn id="180" idx="3"/>
            <a:endCxn id="242" idx="2"/>
          </p:cNvCxnSpPr>
          <p:nvPr/>
        </p:nvCxnSpPr>
        <p:spPr>
          <a:xfrm flipV="1">
            <a:off x="9516038" y="4869016"/>
            <a:ext cx="1080012" cy="405005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Verbindingslijn: gebogen 308"/>
          <p:cNvCxnSpPr>
            <a:stCxn id="204" idx="0"/>
            <a:endCxn id="268" idx="3"/>
          </p:cNvCxnSpPr>
          <p:nvPr/>
        </p:nvCxnSpPr>
        <p:spPr>
          <a:xfrm rot="16200000" flipV="1">
            <a:off x="6478505" y="-2308563"/>
            <a:ext cx="675007" cy="9540106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Rechte verbindingslijn met pijl 313"/>
          <p:cNvCxnSpPr>
            <a:stCxn id="247" idx="1"/>
          </p:cNvCxnSpPr>
          <p:nvPr/>
        </p:nvCxnSpPr>
        <p:spPr>
          <a:xfrm>
            <a:off x="5645995" y="4329010"/>
            <a:ext cx="0" cy="810009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Verbindingslijn: gebogen 323"/>
          <p:cNvCxnSpPr>
            <a:stCxn id="35" idx="3"/>
            <a:endCxn id="244" idx="3"/>
          </p:cNvCxnSpPr>
          <p:nvPr/>
        </p:nvCxnSpPr>
        <p:spPr>
          <a:xfrm>
            <a:off x="3035966" y="2663992"/>
            <a:ext cx="630007" cy="1215014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Verbindingslijn: gebogen 326"/>
          <p:cNvCxnSpPr>
            <a:stCxn id="87" idx="3"/>
            <a:endCxn id="247" idx="3"/>
          </p:cNvCxnSpPr>
          <p:nvPr/>
        </p:nvCxnSpPr>
        <p:spPr>
          <a:xfrm>
            <a:off x="5015989" y="2663992"/>
            <a:ext cx="630006" cy="1215014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Verbindingslijn: gebogen 331"/>
          <p:cNvCxnSpPr>
            <a:stCxn id="87" idx="3"/>
            <a:endCxn id="184" idx="3"/>
          </p:cNvCxnSpPr>
          <p:nvPr/>
        </p:nvCxnSpPr>
        <p:spPr>
          <a:xfrm>
            <a:off x="5015989" y="2663992"/>
            <a:ext cx="4590050" cy="1215014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echte verbindingslijn met pijl 76"/>
          <p:cNvCxnSpPr>
            <a:stCxn id="244" idx="1"/>
            <a:endCxn id="83" idx="0"/>
          </p:cNvCxnSpPr>
          <p:nvPr/>
        </p:nvCxnSpPr>
        <p:spPr>
          <a:xfrm>
            <a:off x="3665973" y="4329010"/>
            <a:ext cx="0" cy="810009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echte verbindingslijn met pijl 83"/>
          <p:cNvCxnSpPr>
            <a:stCxn id="83" idx="3"/>
            <a:endCxn id="125" idx="1"/>
          </p:cNvCxnSpPr>
          <p:nvPr/>
        </p:nvCxnSpPr>
        <p:spPr>
          <a:xfrm>
            <a:off x="4025977" y="5274021"/>
            <a:ext cx="1260014" cy="179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Verbindingslijn: gebogen 87"/>
          <p:cNvCxnSpPr>
            <a:stCxn id="83" idx="3"/>
            <a:endCxn id="87" idx="2"/>
          </p:cNvCxnSpPr>
          <p:nvPr/>
        </p:nvCxnSpPr>
        <p:spPr>
          <a:xfrm flipV="1">
            <a:off x="4025977" y="2798993"/>
            <a:ext cx="630008" cy="2475028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Rechte verbindingslijn met pijl 91"/>
          <p:cNvCxnSpPr>
            <a:endCxn id="130" idx="2"/>
          </p:cNvCxnSpPr>
          <p:nvPr/>
        </p:nvCxnSpPr>
        <p:spPr>
          <a:xfrm flipV="1">
            <a:off x="6636006" y="4869016"/>
            <a:ext cx="0" cy="2700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hthoek: afgeronde hoeken 99"/>
          <p:cNvSpPr/>
          <p:nvPr/>
        </p:nvSpPr>
        <p:spPr>
          <a:xfrm>
            <a:off x="6276002" y="333899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bg1"/>
                </a:solidFill>
              </a:rPr>
              <a:t>Success</a:t>
            </a:r>
            <a:endParaRPr lang="nl-BE" sz="900" b="1" dirty="0">
              <a:solidFill>
                <a:schemeClr val="bg1"/>
              </a:solidFill>
            </a:endParaRPr>
          </a:p>
        </p:txBody>
      </p:sp>
      <p:cxnSp>
        <p:nvCxnSpPr>
          <p:cNvPr id="103" name="Rechte verbindingslijn met pijl 102"/>
          <p:cNvCxnSpPr>
            <a:stCxn id="100" idx="0"/>
            <a:endCxn id="134" idx="2"/>
          </p:cNvCxnSpPr>
          <p:nvPr/>
        </p:nvCxnSpPr>
        <p:spPr>
          <a:xfrm flipV="1">
            <a:off x="6636006" y="3068996"/>
            <a:ext cx="0" cy="2700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hthoek 107"/>
          <p:cNvSpPr/>
          <p:nvPr/>
        </p:nvSpPr>
        <p:spPr>
          <a:xfrm>
            <a:off x="10056044" y="5049018"/>
            <a:ext cx="450005" cy="27000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accent1"/>
                </a:solidFill>
              </a:rPr>
              <a:t>Yes</a:t>
            </a:r>
          </a:p>
        </p:txBody>
      </p:sp>
      <p:sp>
        <p:nvSpPr>
          <p:cNvPr id="109" name="Rechthoek: afgeschuinde bovenhoeken 108"/>
          <p:cNvSpPr/>
          <p:nvPr/>
        </p:nvSpPr>
        <p:spPr>
          <a:xfrm>
            <a:off x="11226057" y="6219032"/>
            <a:ext cx="720007" cy="450004"/>
          </a:xfrm>
          <a:prstGeom prst="snip2SameRect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tx1"/>
                </a:solidFill>
              </a:rPr>
              <a:t>Cancel Mission</a:t>
            </a:r>
          </a:p>
        </p:txBody>
      </p:sp>
      <p:cxnSp>
        <p:nvCxnSpPr>
          <p:cNvPr id="113" name="Verbindingslijn: gebogen 112"/>
          <p:cNvCxnSpPr>
            <a:endCxn id="138" idx="3"/>
          </p:cNvCxnSpPr>
          <p:nvPr/>
        </p:nvCxnSpPr>
        <p:spPr>
          <a:xfrm>
            <a:off x="6096000" y="2663992"/>
            <a:ext cx="2610028" cy="1215014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Rechte verbindingslijn met pijl 117"/>
          <p:cNvCxnSpPr>
            <a:stCxn id="205" idx="0"/>
          </p:cNvCxnSpPr>
          <p:nvPr/>
        </p:nvCxnSpPr>
        <p:spPr>
          <a:xfrm flipV="1">
            <a:off x="11586061" y="3068996"/>
            <a:ext cx="0" cy="2700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Rechthoek: afgeschuinde bovenhoeken 121"/>
          <p:cNvSpPr/>
          <p:nvPr/>
        </p:nvSpPr>
        <p:spPr>
          <a:xfrm>
            <a:off x="1325947" y="6309032"/>
            <a:ext cx="720007" cy="270003"/>
          </a:xfrm>
          <a:prstGeom prst="snip2SameRect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tx1"/>
                </a:solidFill>
              </a:rPr>
              <a:t>Start Mission</a:t>
            </a:r>
          </a:p>
        </p:txBody>
      </p:sp>
      <p:cxnSp>
        <p:nvCxnSpPr>
          <p:cNvPr id="123" name="Rechte verbindingslijn met pijl 122"/>
          <p:cNvCxnSpPr>
            <a:stCxn id="122" idx="3"/>
            <a:endCxn id="124" idx="2"/>
          </p:cNvCxnSpPr>
          <p:nvPr/>
        </p:nvCxnSpPr>
        <p:spPr>
          <a:xfrm flipV="1">
            <a:off x="1685951" y="3609002"/>
            <a:ext cx="0" cy="270003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hthoek: afgeronde hoeken 123"/>
          <p:cNvSpPr/>
          <p:nvPr/>
        </p:nvSpPr>
        <p:spPr>
          <a:xfrm>
            <a:off x="1325947" y="333899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bg1"/>
                </a:solidFill>
              </a:rPr>
              <a:t>Start</a:t>
            </a:r>
          </a:p>
        </p:txBody>
      </p:sp>
      <p:cxnSp>
        <p:nvCxnSpPr>
          <p:cNvPr id="127" name="Verbindingslijn: gebogen 126"/>
          <p:cNvCxnSpPr>
            <a:stCxn id="124" idx="0"/>
            <a:endCxn id="35" idx="1"/>
          </p:cNvCxnSpPr>
          <p:nvPr/>
        </p:nvCxnSpPr>
        <p:spPr>
          <a:xfrm rot="5400000" flipH="1" flipV="1">
            <a:off x="1663451" y="2686493"/>
            <a:ext cx="675007" cy="630007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Verbindingslijn: gebogen 128"/>
          <p:cNvCxnSpPr>
            <a:stCxn id="268" idx="2"/>
            <a:endCxn id="35" idx="1"/>
          </p:cNvCxnSpPr>
          <p:nvPr/>
        </p:nvCxnSpPr>
        <p:spPr>
          <a:xfrm rot="16200000" flipH="1">
            <a:off x="1798452" y="2146485"/>
            <a:ext cx="405005" cy="630007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Rechthoek: afgeschuinde bovenhoeken 137"/>
          <p:cNvSpPr/>
          <p:nvPr/>
        </p:nvSpPr>
        <p:spPr>
          <a:xfrm>
            <a:off x="8346024" y="3879006"/>
            <a:ext cx="720008" cy="450004"/>
          </a:xfrm>
          <a:prstGeom prst="snip2SameRect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tx1"/>
                </a:solidFill>
              </a:rPr>
              <a:t>Client/</a:t>
            </a:r>
          </a:p>
          <a:p>
            <a:pPr algn="ctr"/>
            <a:r>
              <a:rPr lang="nl-BE" sz="900" b="1" dirty="0" err="1">
                <a:solidFill>
                  <a:schemeClr val="tx1"/>
                </a:solidFill>
              </a:rPr>
              <a:t>Player</a:t>
            </a:r>
            <a:r>
              <a:rPr lang="nl-BE" sz="900" b="1" dirty="0">
                <a:solidFill>
                  <a:schemeClr val="tx1"/>
                </a:solidFill>
              </a:rPr>
              <a:t> Dead</a:t>
            </a:r>
          </a:p>
        </p:txBody>
      </p:sp>
      <p:sp>
        <p:nvSpPr>
          <p:cNvPr id="184" name="Rechthoek: afgeschuinde bovenhoeken 183"/>
          <p:cNvSpPr/>
          <p:nvPr/>
        </p:nvSpPr>
        <p:spPr>
          <a:xfrm>
            <a:off x="9246035" y="3879006"/>
            <a:ext cx="720007" cy="450004"/>
          </a:xfrm>
          <a:prstGeom prst="snip2SameRect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tx1"/>
                </a:solidFill>
              </a:rPr>
              <a:t>Player</a:t>
            </a:r>
            <a:r>
              <a:rPr lang="nl-BE" sz="900" b="1" dirty="0">
                <a:solidFill>
                  <a:schemeClr val="tx1"/>
                </a:solidFill>
              </a:rPr>
              <a:t> </a:t>
            </a:r>
            <a:r>
              <a:rPr lang="nl-BE" sz="900" b="1" dirty="0" err="1">
                <a:solidFill>
                  <a:schemeClr val="tx1"/>
                </a:solidFill>
              </a:rPr>
              <a:t>Abort</a:t>
            </a:r>
            <a:endParaRPr lang="nl-BE" sz="900" b="1" dirty="0">
              <a:solidFill>
                <a:schemeClr val="tx1"/>
              </a:solidFill>
            </a:endParaRPr>
          </a:p>
        </p:txBody>
      </p:sp>
      <p:sp>
        <p:nvSpPr>
          <p:cNvPr id="244" name="Rechthoek: afgeschuinde bovenhoeken 243"/>
          <p:cNvSpPr/>
          <p:nvPr/>
        </p:nvSpPr>
        <p:spPr>
          <a:xfrm>
            <a:off x="3305969" y="3879006"/>
            <a:ext cx="720008" cy="450004"/>
          </a:xfrm>
          <a:prstGeom prst="snip2SameRect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tx1"/>
                </a:solidFill>
              </a:rPr>
              <a:t>First </a:t>
            </a:r>
            <a:r>
              <a:rPr lang="nl-BE" sz="900" b="1" dirty="0" err="1">
                <a:solidFill>
                  <a:schemeClr val="tx1"/>
                </a:solidFill>
              </a:rPr>
              <a:t>Player</a:t>
            </a:r>
            <a:r>
              <a:rPr lang="nl-BE" sz="900" b="1" dirty="0">
                <a:solidFill>
                  <a:schemeClr val="tx1"/>
                </a:solidFill>
              </a:rPr>
              <a:t> </a:t>
            </a:r>
            <a:r>
              <a:rPr lang="nl-BE" sz="900" b="1" dirty="0" err="1">
                <a:solidFill>
                  <a:schemeClr val="tx1"/>
                </a:solidFill>
              </a:rPr>
              <a:t>Join</a:t>
            </a:r>
            <a:r>
              <a:rPr lang="nl-BE" sz="900" b="1" dirty="0">
                <a:solidFill>
                  <a:schemeClr val="tx1"/>
                </a:solidFill>
              </a:rPr>
              <a:t> Slot</a:t>
            </a:r>
          </a:p>
        </p:txBody>
      </p:sp>
      <p:sp>
        <p:nvSpPr>
          <p:cNvPr id="247" name="Rechthoek: afgeschuinde bovenhoeken 246"/>
          <p:cNvSpPr/>
          <p:nvPr/>
        </p:nvSpPr>
        <p:spPr>
          <a:xfrm>
            <a:off x="5285991" y="3879006"/>
            <a:ext cx="720008" cy="450004"/>
          </a:xfrm>
          <a:prstGeom prst="snip2SameRect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tx1"/>
                </a:solidFill>
              </a:rPr>
              <a:t>X </a:t>
            </a:r>
            <a:r>
              <a:rPr lang="nl-BE" sz="900" b="1" dirty="0" err="1">
                <a:solidFill>
                  <a:schemeClr val="tx1"/>
                </a:solidFill>
              </a:rPr>
              <a:t>Player</a:t>
            </a:r>
            <a:r>
              <a:rPr lang="nl-BE" sz="900" b="1" dirty="0">
                <a:solidFill>
                  <a:schemeClr val="tx1"/>
                </a:solidFill>
              </a:rPr>
              <a:t> </a:t>
            </a:r>
            <a:r>
              <a:rPr lang="nl-BE" sz="900" b="1" dirty="0" err="1">
                <a:solidFill>
                  <a:schemeClr val="tx1"/>
                </a:solidFill>
              </a:rPr>
              <a:t>Join</a:t>
            </a:r>
            <a:r>
              <a:rPr lang="nl-BE" sz="900" b="1" dirty="0">
                <a:solidFill>
                  <a:schemeClr val="tx1"/>
                </a:solidFill>
              </a:rPr>
              <a:t> Slot</a:t>
            </a:r>
          </a:p>
        </p:txBody>
      </p:sp>
      <p:cxnSp>
        <p:nvCxnSpPr>
          <p:cNvPr id="78" name="Rechte verbindingslijn met pijl 77"/>
          <p:cNvCxnSpPr>
            <a:stCxn id="158" idx="0"/>
          </p:cNvCxnSpPr>
          <p:nvPr/>
        </p:nvCxnSpPr>
        <p:spPr>
          <a:xfrm flipV="1">
            <a:off x="7626017" y="4869016"/>
            <a:ext cx="0" cy="2700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40027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MENU </a:t>
            </a:r>
            <a:r>
              <a:rPr lang="nl-BE" dirty="0" err="1"/>
              <a:t>mechanism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BE" dirty="0"/>
              <a:t>1. HQ</a:t>
            </a:r>
          </a:p>
          <a:p>
            <a:pPr lvl="1"/>
            <a:r>
              <a:rPr lang="nl-BE" dirty="0"/>
              <a:t>1.1. Reporting</a:t>
            </a:r>
          </a:p>
          <a:p>
            <a:pPr lvl="2"/>
            <a:r>
              <a:rPr lang="nl-BE" dirty="0"/>
              <a:t>1.1.1. Missions</a:t>
            </a:r>
          </a:p>
          <a:p>
            <a:pPr lvl="2"/>
            <a:r>
              <a:rPr lang="nl-BE" dirty="0"/>
              <a:t>1.1.2. Scoring</a:t>
            </a:r>
          </a:p>
          <a:p>
            <a:pPr lvl="2"/>
            <a:r>
              <a:rPr lang="nl-BE" dirty="0"/>
              <a:t>1.1.3. </a:t>
            </a:r>
            <a:r>
              <a:rPr lang="nl-BE" dirty="0" err="1"/>
              <a:t>Players</a:t>
            </a:r>
            <a:endParaRPr lang="nl-BE" dirty="0"/>
          </a:p>
          <a:p>
            <a:pPr lvl="1"/>
            <a:r>
              <a:rPr lang="nl-BE" dirty="0"/>
              <a:t>1.2. Mission SEAD</a:t>
            </a:r>
          </a:p>
          <a:p>
            <a:pPr lvl="2"/>
            <a:r>
              <a:rPr lang="nl-BE" dirty="0"/>
              <a:t>1.2.1. Status Report</a:t>
            </a:r>
          </a:p>
          <a:p>
            <a:pPr lvl="2"/>
            <a:r>
              <a:rPr lang="nl-BE" dirty="0"/>
              <a:t>1.2.2. </a:t>
            </a:r>
            <a:r>
              <a:rPr lang="nl-BE" dirty="0" err="1"/>
              <a:t>Threat</a:t>
            </a:r>
            <a:r>
              <a:rPr lang="nl-BE" dirty="0"/>
              <a:t> Report</a:t>
            </a:r>
          </a:p>
          <a:p>
            <a:pPr lvl="2"/>
            <a:r>
              <a:rPr lang="nl-BE" dirty="0"/>
              <a:t>1.2.3. Zone Report</a:t>
            </a:r>
          </a:p>
          <a:p>
            <a:pPr lvl="2"/>
            <a:r>
              <a:rPr lang="nl-BE" dirty="0"/>
              <a:t>1.2.4. SEAD</a:t>
            </a:r>
          </a:p>
          <a:p>
            <a:pPr lvl="2"/>
            <a:r>
              <a:rPr lang="nl-BE" dirty="0"/>
              <a:t>1.2.5. CAS</a:t>
            </a:r>
          </a:p>
          <a:p>
            <a:pPr lvl="2"/>
            <a:r>
              <a:rPr lang="nl-BE" dirty="0"/>
              <a:t>1.2.6. BAI</a:t>
            </a:r>
          </a:p>
          <a:p>
            <a:pPr lvl="2"/>
            <a:r>
              <a:rPr lang="nl-BE" dirty="0"/>
              <a:t>1.2.7. FAC </a:t>
            </a:r>
            <a:r>
              <a:rPr lang="nl-BE" dirty="0" err="1"/>
              <a:t>Locations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Type</a:t>
            </a:r>
          </a:p>
        </p:txBody>
      </p:sp>
    </p:spTree>
    <p:extLst>
      <p:ext uri="{BB962C8B-B14F-4D97-AF65-F5344CB8AC3E}">
        <p14:creationId xmlns:p14="http://schemas.microsoft.com/office/powerpoint/2010/main" val="1372351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nl-BE" dirty="0" err="1"/>
              <a:t>Sead</a:t>
            </a:r>
            <a:r>
              <a:rPr lang="nl-BE" dirty="0"/>
              <a:t> </a:t>
            </a:r>
            <a:r>
              <a:rPr lang="nl-BE" dirty="0" err="1"/>
              <a:t>task</a:t>
            </a:r>
            <a:r>
              <a:rPr lang="nl-BE" dirty="0"/>
              <a:t> - </a:t>
            </a:r>
            <a:r>
              <a:rPr lang="nl-BE" dirty="0" err="1"/>
              <a:t>components</a:t>
            </a:r>
            <a:endParaRPr lang="nl-BE" dirty="0"/>
          </a:p>
        </p:txBody>
      </p:sp>
      <p:cxnSp>
        <p:nvCxnSpPr>
          <p:cNvPr id="9" name="Rechte verbindingslijn 8"/>
          <p:cNvCxnSpPr/>
          <p:nvPr/>
        </p:nvCxnSpPr>
        <p:spPr>
          <a:xfrm>
            <a:off x="1416000" y="1809000"/>
            <a:ext cx="0" cy="5085000"/>
          </a:xfrm>
          <a:prstGeom prst="line">
            <a:avLst/>
          </a:prstGeom>
          <a:ln w="285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Rechthoek 15"/>
          <p:cNvSpPr/>
          <p:nvPr/>
        </p:nvSpPr>
        <p:spPr>
          <a:xfrm>
            <a:off x="156000" y="1989000"/>
            <a:ext cx="1080000" cy="360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/>
              <a:t>SEAD</a:t>
            </a:r>
          </a:p>
        </p:txBody>
      </p:sp>
      <p:sp>
        <p:nvSpPr>
          <p:cNvPr id="17" name="Rechthoek 16"/>
          <p:cNvSpPr/>
          <p:nvPr/>
        </p:nvSpPr>
        <p:spPr>
          <a:xfrm>
            <a:off x="2135956" y="2798993"/>
            <a:ext cx="720008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/>
              <a:t>Accept</a:t>
            </a:r>
          </a:p>
        </p:txBody>
      </p:sp>
      <p:sp>
        <p:nvSpPr>
          <p:cNvPr id="18" name="Rechthoek 17"/>
          <p:cNvSpPr/>
          <p:nvPr/>
        </p:nvSpPr>
        <p:spPr>
          <a:xfrm>
            <a:off x="2135956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Planned</a:t>
            </a:r>
            <a:endParaRPr lang="nl-BE" sz="1000" dirty="0"/>
          </a:p>
        </p:txBody>
      </p:sp>
      <p:sp>
        <p:nvSpPr>
          <p:cNvPr id="24" name="Rechthoek 23"/>
          <p:cNvSpPr/>
          <p:nvPr/>
        </p:nvSpPr>
        <p:spPr>
          <a:xfrm>
            <a:off x="9336036" y="3338999"/>
            <a:ext cx="720008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Failed</a:t>
            </a:r>
            <a:endParaRPr lang="nl-BE" sz="1000" dirty="0"/>
          </a:p>
        </p:txBody>
      </p:sp>
      <p:cxnSp>
        <p:nvCxnSpPr>
          <p:cNvPr id="46" name="Rechte verbindingslijn met pijl 45"/>
          <p:cNvCxnSpPr>
            <a:stCxn id="202" idx="3"/>
            <a:endCxn id="24" idx="1"/>
          </p:cNvCxnSpPr>
          <p:nvPr/>
        </p:nvCxnSpPr>
        <p:spPr>
          <a:xfrm>
            <a:off x="8976023" y="3519001"/>
            <a:ext cx="36001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95" idx="3"/>
          </p:cNvCxnSpPr>
          <p:nvPr/>
        </p:nvCxnSpPr>
        <p:spPr>
          <a:xfrm>
            <a:off x="1865953" y="2168986"/>
            <a:ext cx="270047" cy="1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echte verbindingslijn met pijl 84"/>
          <p:cNvCxnSpPr>
            <a:stCxn id="18" idx="2"/>
            <a:endCxn id="17" idx="0"/>
          </p:cNvCxnSpPr>
          <p:nvPr/>
        </p:nvCxnSpPr>
        <p:spPr>
          <a:xfrm>
            <a:off x="2495956" y="2348988"/>
            <a:ext cx="4" cy="4500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hthoek 94"/>
          <p:cNvSpPr/>
          <p:nvPr/>
        </p:nvSpPr>
        <p:spPr>
          <a:xfrm>
            <a:off x="1685951" y="2078985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2" name="Rechthoek 71"/>
          <p:cNvSpPr/>
          <p:nvPr/>
        </p:nvSpPr>
        <p:spPr>
          <a:xfrm>
            <a:off x="3575972" y="2798993"/>
            <a:ext cx="720008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/>
              <a:t>Route</a:t>
            </a:r>
          </a:p>
        </p:txBody>
      </p:sp>
      <p:sp>
        <p:nvSpPr>
          <p:cNvPr id="77" name="Rechthoek 76"/>
          <p:cNvSpPr/>
          <p:nvPr/>
        </p:nvSpPr>
        <p:spPr>
          <a:xfrm>
            <a:off x="3575972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Accepted</a:t>
            </a:r>
            <a:endParaRPr lang="nl-BE" sz="1000" dirty="0"/>
          </a:p>
        </p:txBody>
      </p:sp>
      <p:cxnSp>
        <p:nvCxnSpPr>
          <p:cNvPr id="88" name="Rechte verbindingslijn met pijl 87"/>
          <p:cNvCxnSpPr>
            <a:stCxn id="77" idx="2"/>
            <a:endCxn id="72" idx="0"/>
          </p:cNvCxnSpPr>
          <p:nvPr/>
        </p:nvCxnSpPr>
        <p:spPr>
          <a:xfrm>
            <a:off x="3935972" y="2348988"/>
            <a:ext cx="4" cy="4500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hthoek 127"/>
          <p:cNvSpPr/>
          <p:nvPr/>
        </p:nvSpPr>
        <p:spPr>
          <a:xfrm>
            <a:off x="4925987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Arrived</a:t>
            </a:r>
            <a:endParaRPr lang="nl-BE" sz="1000" dirty="0"/>
          </a:p>
        </p:txBody>
      </p:sp>
      <p:sp>
        <p:nvSpPr>
          <p:cNvPr id="132" name="Afgeronde rechthoek 11"/>
          <p:cNvSpPr/>
          <p:nvPr/>
        </p:nvSpPr>
        <p:spPr>
          <a:xfrm>
            <a:off x="4925987" y="2798997"/>
            <a:ext cx="720000" cy="36000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/>
              <a:t>Update</a:t>
            </a:r>
          </a:p>
        </p:txBody>
      </p:sp>
      <p:cxnSp>
        <p:nvCxnSpPr>
          <p:cNvPr id="136" name="Rechte verbindingslijn met pijl 135"/>
          <p:cNvCxnSpPr>
            <a:stCxn id="128" idx="2"/>
            <a:endCxn id="132" idx="0"/>
          </p:cNvCxnSpPr>
          <p:nvPr/>
        </p:nvCxnSpPr>
        <p:spPr>
          <a:xfrm>
            <a:off x="5285987" y="2348988"/>
            <a:ext cx="0" cy="45000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Rechthoek 145"/>
          <p:cNvSpPr/>
          <p:nvPr/>
        </p:nvSpPr>
        <p:spPr>
          <a:xfrm>
            <a:off x="6005999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Updated</a:t>
            </a:r>
            <a:endParaRPr lang="nl-BE" sz="1000" dirty="0"/>
          </a:p>
        </p:txBody>
      </p:sp>
      <p:cxnSp>
        <p:nvCxnSpPr>
          <p:cNvPr id="117" name="Verbindingslijn: gebogen 116"/>
          <p:cNvCxnSpPr>
            <a:stCxn id="132" idx="3"/>
            <a:endCxn id="146" idx="1"/>
          </p:cNvCxnSpPr>
          <p:nvPr/>
        </p:nvCxnSpPr>
        <p:spPr>
          <a:xfrm flipV="1">
            <a:off x="5645987" y="2168986"/>
            <a:ext cx="360012" cy="810013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Rechte verbindingslijn met pijl 121"/>
          <p:cNvCxnSpPr>
            <a:stCxn id="146" idx="2"/>
          </p:cNvCxnSpPr>
          <p:nvPr/>
        </p:nvCxnSpPr>
        <p:spPr>
          <a:xfrm>
            <a:off x="6365999" y="2348988"/>
            <a:ext cx="0" cy="45000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chthoek 146"/>
          <p:cNvSpPr/>
          <p:nvPr/>
        </p:nvSpPr>
        <p:spPr>
          <a:xfrm>
            <a:off x="6005999" y="2798993"/>
            <a:ext cx="720008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/>
              <a:t>Account</a:t>
            </a:r>
          </a:p>
        </p:txBody>
      </p:sp>
      <p:cxnSp>
        <p:nvCxnSpPr>
          <p:cNvPr id="127" name="Verbindingslijn: gebogen 126"/>
          <p:cNvCxnSpPr>
            <a:stCxn id="17" idx="3"/>
            <a:endCxn id="77" idx="1"/>
          </p:cNvCxnSpPr>
          <p:nvPr/>
        </p:nvCxnSpPr>
        <p:spPr>
          <a:xfrm flipV="1">
            <a:off x="2855964" y="2168986"/>
            <a:ext cx="720008" cy="810007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Verbindingslijn: gebogen 148"/>
          <p:cNvCxnSpPr>
            <a:stCxn id="72" idx="3"/>
            <a:endCxn id="128" idx="1"/>
          </p:cNvCxnSpPr>
          <p:nvPr/>
        </p:nvCxnSpPr>
        <p:spPr>
          <a:xfrm flipV="1">
            <a:off x="4295980" y="2168986"/>
            <a:ext cx="630007" cy="810007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Verbindingslijn: gebogen 158"/>
          <p:cNvCxnSpPr>
            <a:stCxn id="146" idx="2"/>
            <a:endCxn id="160" idx="0"/>
          </p:cNvCxnSpPr>
          <p:nvPr/>
        </p:nvCxnSpPr>
        <p:spPr>
          <a:xfrm rot="16200000" flipH="1">
            <a:off x="6681005" y="2033982"/>
            <a:ext cx="450005" cy="1080016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Rechthoek 159"/>
          <p:cNvSpPr/>
          <p:nvPr/>
        </p:nvSpPr>
        <p:spPr>
          <a:xfrm>
            <a:off x="7086011" y="2798993"/>
            <a:ext cx="720008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Smoke</a:t>
            </a:r>
            <a:endParaRPr lang="nl-BE" sz="1000" dirty="0"/>
          </a:p>
        </p:txBody>
      </p:sp>
      <p:sp>
        <p:nvSpPr>
          <p:cNvPr id="161" name="Rechthoek 160"/>
          <p:cNvSpPr/>
          <p:nvPr/>
        </p:nvSpPr>
        <p:spPr>
          <a:xfrm>
            <a:off x="8256024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Destroyed</a:t>
            </a:r>
            <a:endParaRPr lang="nl-BE" sz="1000" dirty="0"/>
          </a:p>
        </p:txBody>
      </p:sp>
      <p:cxnSp>
        <p:nvCxnSpPr>
          <p:cNvPr id="163" name="Verbindingslijn: gebogen 162"/>
          <p:cNvCxnSpPr>
            <a:stCxn id="147" idx="3"/>
            <a:endCxn id="161" idx="1"/>
          </p:cNvCxnSpPr>
          <p:nvPr/>
        </p:nvCxnSpPr>
        <p:spPr>
          <a:xfrm flipV="1">
            <a:off x="6726007" y="2168986"/>
            <a:ext cx="1530017" cy="810007"/>
          </a:xfrm>
          <a:prstGeom prst="bentConnector3">
            <a:avLst>
              <a:gd name="adj1" fmla="val 13264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Afgeronde rechthoek 11"/>
          <p:cNvSpPr/>
          <p:nvPr/>
        </p:nvSpPr>
        <p:spPr>
          <a:xfrm>
            <a:off x="8256024" y="2798993"/>
            <a:ext cx="720000" cy="36000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Success</a:t>
            </a:r>
            <a:endParaRPr lang="nl-BE" sz="1000" dirty="0"/>
          </a:p>
        </p:txBody>
      </p:sp>
      <p:cxnSp>
        <p:nvCxnSpPr>
          <p:cNvPr id="173" name="Rechte verbindingslijn met pijl 172"/>
          <p:cNvCxnSpPr>
            <a:stCxn id="161" idx="2"/>
            <a:endCxn id="171" idx="0"/>
          </p:cNvCxnSpPr>
          <p:nvPr/>
        </p:nvCxnSpPr>
        <p:spPr>
          <a:xfrm>
            <a:off x="8616024" y="2348988"/>
            <a:ext cx="0" cy="4500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Rechthoek 193"/>
          <p:cNvSpPr/>
          <p:nvPr/>
        </p:nvSpPr>
        <p:spPr>
          <a:xfrm>
            <a:off x="9336036" y="1988984"/>
            <a:ext cx="720008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Success</a:t>
            </a:r>
            <a:endParaRPr lang="nl-BE" sz="1000" dirty="0"/>
          </a:p>
        </p:txBody>
      </p:sp>
      <p:cxnSp>
        <p:nvCxnSpPr>
          <p:cNvPr id="196" name="Verbindingslijn: gebogen 195"/>
          <p:cNvCxnSpPr>
            <a:stCxn id="171" idx="3"/>
            <a:endCxn id="194" idx="1"/>
          </p:cNvCxnSpPr>
          <p:nvPr/>
        </p:nvCxnSpPr>
        <p:spPr>
          <a:xfrm flipV="1">
            <a:off x="8976024" y="2168986"/>
            <a:ext cx="360012" cy="810009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Rechte verbindingslijn met pijl 196"/>
          <p:cNvCxnSpPr>
            <a:stCxn id="194" idx="3"/>
            <a:endCxn id="200" idx="1"/>
          </p:cNvCxnSpPr>
          <p:nvPr/>
        </p:nvCxnSpPr>
        <p:spPr>
          <a:xfrm>
            <a:off x="10056044" y="2168986"/>
            <a:ext cx="36000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Rechthoek 199"/>
          <p:cNvSpPr/>
          <p:nvPr/>
        </p:nvSpPr>
        <p:spPr>
          <a:xfrm>
            <a:off x="10416048" y="2078985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2" name="Afgeronde rechthoek 11"/>
          <p:cNvSpPr/>
          <p:nvPr/>
        </p:nvSpPr>
        <p:spPr>
          <a:xfrm>
            <a:off x="8256023" y="3338999"/>
            <a:ext cx="720000" cy="36000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Fail</a:t>
            </a:r>
            <a:endParaRPr lang="nl-BE" sz="1000" dirty="0"/>
          </a:p>
        </p:txBody>
      </p:sp>
      <p:cxnSp>
        <p:nvCxnSpPr>
          <p:cNvPr id="203" name="Rechte verbindingslijn met pijl 202"/>
          <p:cNvCxnSpPr>
            <a:stCxn id="24" idx="3"/>
            <a:endCxn id="204" idx="1"/>
          </p:cNvCxnSpPr>
          <p:nvPr/>
        </p:nvCxnSpPr>
        <p:spPr>
          <a:xfrm>
            <a:off x="10056044" y="3519001"/>
            <a:ext cx="36000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Rechthoek 203"/>
          <p:cNvSpPr/>
          <p:nvPr/>
        </p:nvSpPr>
        <p:spPr>
          <a:xfrm>
            <a:off x="10416047" y="3429000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45" name="Verbindingslijn: gebogen 44"/>
          <p:cNvCxnSpPr>
            <a:stCxn id="17" idx="2"/>
            <a:endCxn id="48" idx="1"/>
          </p:cNvCxnSpPr>
          <p:nvPr/>
        </p:nvCxnSpPr>
        <p:spPr>
          <a:xfrm rot="16200000" flipH="1">
            <a:off x="2810962" y="2843991"/>
            <a:ext cx="450009" cy="1080012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hthoek 47"/>
          <p:cNvSpPr/>
          <p:nvPr/>
        </p:nvSpPr>
        <p:spPr>
          <a:xfrm>
            <a:off x="3575972" y="3429000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Rejected</a:t>
            </a:r>
            <a:endParaRPr lang="nl-BE" sz="1000" dirty="0"/>
          </a:p>
        </p:txBody>
      </p:sp>
      <p:cxnSp>
        <p:nvCxnSpPr>
          <p:cNvPr id="55" name="Rechte verbindingslijn met pijl 54"/>
          <p:cNvCxnSpPr>
            <a:endCxn id="56" idx="1"/>
          </p:cNvCxnSpPr>
          <p:nvPr/>
        </p:nvCxnSpPr>
        <p:spPr>
          <a:xfrm>
            <a:off x="4295980" y="3609002"/>
            <a:ext cx="36000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hthoek 55"/>
          <p:cNvSpPr/>
          <p:nvPr/>
        </p:nvSpPr>
        <p:spPr>
          <a:xfrm>
            <a:off x="4655983" y="3519001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76624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hoek 27"/>
          <p:cNvSpPr/>
          <p:nvPr/>
        </p:nvSpPr>
        <p:spPr>
          <a:xfrm>
            <a:off x="965943" y="2078985"/>
            <a:ext cx="1530017" cy="63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Mission</a:t>
            </a:r>
          </a:p>
        </p:txBody>
      </p:sp>
      <p:cxnSp>
        <p:nvCxnSpPr>
          <p:cNvPr id="82" name="Rechte verbindingslijn 81"/>
          <p:cNvCxnSpPr>
            <a:stCxn id="3" idx="1"/>
            <a:endCxn id="81" idx="3"/>
          </p:cNvCxnSpPr>
          <p:nvPr/>
        </p:nvCxnSpPr>
        <p:spPr>
          <a:xfrm flipH="1">
            <a:off x="2855964" y="2393989"/>
            <a:ext cx="45000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nl-BE" dirty="0" err="1"/>
              <a:t>Sead</a:t>
            </a:r>
            <a:r>
              <a:rPr lang="nl-BE" dirty="0"/>
              <a:t> </a:t>
            </a:r>
            <a:r>
              <a:rPr lang="nl-BE" dirty="0" err="1"/>
              <a:t>task</a:t>
            </a:r>
            <a:r>
              <a:rPr lang="nl-BE" dirty="0"/>
              <a:t> - </a:t>
            </a:r>
            <a:r>
              <a:rPr lang="nl-BE" dirty="0" err="1"/>
              <a:t>components</a:t>
            </a:r>
            <a:endParaRPr lang="nl-BE" dirty="0"/>
          </a:p>
        </p:txBody>
      </p:sp>
      <p:sp>
        <p:nvSpPr>
          <p:cNvPr id="3" name="Rechthoek 2"/>
          <p:cNvSpPr/>
          <p:nvPr/>
        </p:nvSpPr>
        <p:spPr>
          <a:xfrm>
            <a:off x="3305969" y="2078985"/>
            <a:ext cx="1530017" cy="63000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 err="1"/>
              <a:t>Task</a:t>
            </a:r>
            <a:endParaRPr lang="nl-BE" sz="1400" dirty="0"/>
          </a:p>
        </p:txBody>
      </p:sp>
      <p:sp>
        <p:nvSpPr>
          <p:cNvPr id="81" name="Ruit 80"/>
          <p:cNvSpPr/>
          <p:nvPr/>
        </p:nvSpPr>
        <p:spPr>
          <a:xfrm>
            <a:off x="2495960" y="2258987"/>
            <a:ext cx="360004" cy="27000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6" name="Gelijkbenige driehoek 185"/>
          <p:cNvSpPr/>
          <p:nvPr/>
        </p:nvSpPr>
        <p:spPr>
          <a:xfrm rot="16200000">
            <a:off x="2720962" y="6399033"/>
            <a:ext cx="270003" cy="360004"/>
          </a:xfrm>
          <a:prstGeom prst="triangl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87" name="Rechte verbindingslijn 186"/>
          <p:cNvCxnSpPr>
            <a:endCxn id="186" idx="3"/>
          </p:cNvCxnSpPr>
          <p:nvPr/>
        </p:nvCxnSpPr>
        <p:spPr>
          <a:xfrm flipH="1">
            <a:off x="3035966" y="6579035"/>
            <a:ext cx="72000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Rechte verbindingslijn 187"/>
          <p:cNvCxnSpPr>
            <a:endCxn id="189" idx="3"/>
          </p:cNvCxnSpPr>
          <p:nvPr/>
        </p:nvCxnSpPr>
        <p:spPr>
          <a:xfrm flipH="1">
            <a:off x="1685951" y="6579035"/>
            <a:ext cx="72000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Ruit 188"/>
          <p:cNvSpPr/>
          <p:nvPr/>
        </p:nvSpPr>
        <p:spPr>
          <a:xfrm>
            <a:off x="1325947" y="6444033"/>
            <a:ext cx="360004" cy="270003"/>
          </a:xfrm>
          <a:prstGeom prst="diamond">
            <a:avLst/>
          </a:prstGeom>
          <a:solidFill>
            <a:schemeClr val="accent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91" name="Rechte verbindingslijn 190"/>
          <p:cNvCxnSpPr>
            <a:endCxn id="192" idx="3"/>
          </p:cNvCxnSpPr>
          <p:nvPr/>
        </p:nvCxnSpPr>
        <p:spPr>
          <a:xfrm flipH="1">
            <a:off x="425937" y="6579035"/>
            <a:ext cx="72000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Ruit 191"/>
          <p:cNvSpPr/>
          <p:nvPr/>
        </p:nvSpPr>
        <p:spPr>
          <a:xfrm>
            <a:off x="65933" y="6444033"/>
            <a:ext cx="360004" cy="27000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4" name="Tekstvak 193"/>
          <p:cNvSpPr txBox="1"/>
          <p:nvPr/>
        </p:nvSpPr>
        <p:spPr>
          <a:xfrm>
            <a:off x="425937" y="6580802"/>
            <a:ext cx="720008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 err="1">
                <a:solidFill>
                  <a:schemeClr val="tx1"/>
                </a:solidFill>
              </a:rPr>
              <a:t>Composition</a:t>
            </a:r>
            <a:endParaRPr lang="nl-BE" sz="900" dirty="0">
              <a:solidFill>
                <a:schemeClr val="tx1"/>
              </a:solidFill>
            </a:endParaRPr>
          </a:p>
        </p:txBody>
      </p:sp>
      <p:sp>
        <p:nvSpPr>
          <p:cNvPr id="195" name="Tekstvak 194"/>
          <p:cNvSpPr txBox="1"/>
          <p:nvPr/>
        </p:nvSpPr>
        <p:spPr>
          <a:xfrm>
            <a:off x="1685951" y="6579035"/>
            <a:ext cx="720008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 err="1">
                <a:solidFill>
                  <a:schemeClr val="tx1"/>
                </a:solidFill>
              </a:rPr>
              <a:t>Aggregation</a:t>
            </a:r>
            <a:endParaRPr lang="nl-BE" sz="900" dirty="0">
              <a:solidFill>
                <a:schemeClr val="tx1"/>
              </a:solidFill>
            </a:endParaRPr>
          </a:p>
        </p:txBody>
      </p:sp>
      <p:sp>
        <p:nvSpPr>
          <p:cNvPr id="196" name="Tekstvak 195"/>
          <p:cNvSpPr txBox="1"/>
          <p:nvPr/>
        </p:nvSpPr>
        <p:spPr>
          <a:xfrm>
            <a:off x="3035966" y="6579035"/>
            <a:ext cx="720008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 err="1">
                <a:solidFill>
                  <a:schemeClr val="tx1"/>
                </a:solidFill>
              </a:rPr>
              <a:t>Inheritance</a:t>
            </a:r>
            <a:endParaRPr lang="nl-BE" sz="900" dirty="0">
              <a:solidFill>
                <a:schemeClr val="tx1"/>
              </a:solidFill>
            </a:endParaRPr>
          </a:p>
        </p:txBody>
      </p:sp>
      <p:sp>
        <p:nvSpPr>
          <p:cNvPr id="199" name="Gelijkbenige driehoek 198"/>
          <p:cNvSpPr/>
          <p:nvPr/>
        </p:nvSpPr>
        <p:spPr>
          <a:xfrm>
            <a:off x="3935976" y="2708992"/>
            <a:ext cx="270003" cy="360004"/>
          </a:xfrm>
          <a:prstGeom prst="triangl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0" name="Rechthoek 199"/>
          <p:cNvSpPr/>
          <p:nvPr/>
        </p:nvSpPr>
        <p:spPr>
          <a:xfrm>
            <a:off x="3305969" y="3429000"/>
            <a:ext cx="1530017" cy="2070023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 err="1"/>
              <a:t>Task_SEAD</a:t>
            </a:r>
            <a:endParaRPr lang="nl-BE" sz="1400" dirty="0"/>
          </a:p>
        </p:txBody>
      </p:sp>
      <p:cxnSp>
        <p:nvCxnSpPr>
          <p:cNvPr id="201" name="Rechte verbindingslijn 200"/>
          <p:cNvCxnSpPr>
            <a:stCxn id="200" idx="0"/>
            <a:endCxn id="199" idx="3"/>
          </p:cNvCxnSpPr>
          <p:nvPr/>
        </p:nvCxnSpPr>
        <p:spPr>
          <a:xfrm flipV="1">
            <a:off x="4070978" y="3068996"/>
            <a:ext cx="0" cy="36000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Rechthoek 203"/>
          <p:cNvSpPr/>
          <p:nvPr/>
        </p:nvSpPr>
        <p:spPr>
          <a:xfrm>
            <a:off x="8076022" y="3969006"/>
            <a:ext cx="1530017" cy="63000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</a:t>
            </a:r>
            <a:br>
              <a:rPr lang="nl-BE" sz="1400" dirty="0"/>
            </a:br>
            <a:r>
              <a:rPr lang="nl-BE" sz="1400" dirty="0"/>
              <a:t>CONTROLLABLE</a:t>
            </a:r>
          </a:p>
        </p:txBody>
      </p:sp>
      <p:cxnSp>
        <p:nvCxnSpPr>
          <p:cNvPr id="210" name="Rechte verbindingslijn 209"/>
          <p:cNvCxnSpPr>
            <a:stCxn id="211" idx="1"/>
            <a:endCxn id="212" idx="3"/>
          </p:cNvCxnSpPr>
          <p:nvPr/>
        </p:nvCxnSpPr>
        <p:spPr>
          <a:xfrm flipH="1">
            <a:off x="5195990" y="3654003"/>
            <a:ext cx="450005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Rechthoek 210"/>
          <p:cNvSpPr/>
          <p:nvPr/>
        </p:nvSpPr>
        <p:spPr>
          <a:xfrm>
            <a:off x="5645995" y="3429000"/>
            <a:ext cx="1530017" cy="45000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FSM_ASSIGN</a:t>
            </a:r>
          </a:p>
        </p:txBody>
      </p:sp>
      <p:sp>
        <p:nvSpPr>
          <p:cNvPr id="212" name="Ruit 211"/>
          <p:cNvSpPr/>
          <p:nvPr/>
        </p:nvSpPr>
        <p:spPr>
          <a:xfrm>
            <a:off x="4835986" y="3519001"/>
            <a:ext cx="360004" cy="270003"/>
          </a:xfrm>
          <a:prstGeom prst="diamond">
            <a:avLst/>
          </a:prstGeom>
          <a:solidFill>
            <a:schemeClr val="accent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26" name="Rechte verbindingslijn 25"/>
          <p:cNvCxnSpPr/>
          <p:nvPr/>
        </p:nvCxnSpPr>
        <p:spPr>
          <a:xfrm>
            <a:off x="3305969" y="3699003"/>
            <a:ext cx="153001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68"/>
          <p:cNvCxnSpPr/>
          <p:nvPr/>
        </p:nvCxnSpPr>
        <p:spPr>
          <a:xfrm>
            <a:off x="8076022" y="4509012"/>
            <a:ext cx="153001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69"/>
          <p:cNvCxnSpPr/>
          <p:nvPr/>
        </p:nvCxnSpPr>
        <p:spPr>
          <a:xfrm>
            <a:off x="8076022" y="4419011"/>
            <a:ext cx="153001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Rechte verbindingslijn 74"/>
          <p:cNvCxnSpPr>
            <a:stCxn id="76" idx="1"/>
            <a:endCxn id="77" idx="3"/>
          </p:cNvCxnSpPr>
          <p:nvPr/>
        </p:nvCxnSpPr>
        <p:spPr>
          <a:xfrm flipH="1">
            <a:off x="5195990" y="4194009"/>
            <a:ext cx="450005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hthoek 75"/>
          <p:cNvSpPr/>
          <p:nvPr/>
        </p:nvSpPr>
        <p:spPr>
          <a:xfrm>
            <a:off x="5645995" y="3969006"/>
            <a:ext cx="1530017" cy="45000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FSM_ROUTE</a:t>
            </a:r>
          </a:p>
        </p:txBody>
      </p:sp>
      <p:sp>
        <p:nvSpPr>
          <p:cNvPr id="77" name="Ruit 76"/>
          <p:cNvSpPr/>
          <p:nvPr/>
        </p:nvSpPr>
        <p:spPr>
          <a:xfrm>
            <a:off x="4835986" y="4059007"/>
            <a:ext cx="360004" cy="270003"/>
          </a:xfrm>
          <a:prstGeom prst="diamond">
            <a:avLst/>
          </a:prstGeom>
          <a:solidFill>
            <a:schemeClr val="accent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80" name="Rechte verbindingslijn 79"/>
          <p:cNvCxnSpPr>
            <a:stCxn id="83" idx="1"/>
            <a:endCxn id="84" idx="3"/>
          </p:cNvCxnSpPr>
          <p:nvPr/>
        </p:nvCxnSpPr>
        <p:spPr>
          <a:xfrm flipH="1">
            <a:off x="5195990" y="4734015"/>
            <a:ext cx="450005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hthoek 82"/>
          <p:cNvSpPr/>
          <p:nvPr/>
        </p:nvSpPr>
        <p:spPr>
          <a:xfrm>
            <a:off x="5645995" y="4509012"/>
            <a:ext cx="1530017" cy="45000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FSM_ACCOUNT</a:t>
            </a:r>
          </a:p>
        </p:txBody>
      </p:sp>
      <p:sp>
        <p:nvSpPr>
          <p:cNvPr id="84" name="Ruit 83"/>
          <p:cNvSpPr/>
          <p:nvPr/>
        </p:nvSpPr>
        <p:spPr>
          <a:xfrm>
            <a:off x="4835986" y="4599013"/>
            <a:ext cx="360004" cy="270003"/>
          </a:xfrm>
          <a:prstGeom prst="diamond">
            <a:avLst/>
          </a:prstGeom>
          <a:solidFill>
            <a:schemeClr val="accent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87" name="Rechte verbindingslijn 86"/>
          <p:cNvCxnSpPr>
            <a:stCxn id="88" idx="1"/>
            <a:endCxn id="89" idx="3"/>
          </p:cNvCxnSpPr>
          <p:nvPr/>
        </p:nvCxnSpPr>
        <p:spPr>
          <a:xfrm flipH="1">
            <a:off x="5195990" y="5274021"/>
            <a:ext cx="450005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hthoek 87"/>
          <p:cNvSpPr/>
          <p:nvPr/>
        </p:nvSpPr>
        <p:spPr>
          <a:xfrm>
            <a:off x="5645995" y="5049018"/>
            <a:ext cx="1530017" cy="45000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FSM_SMOKE</a:t>
            </a:r>
          </a:p>
        </p:txBody>
      </p:sp>
      <p:sp>
        <p:nvSpPr>
          <p:cNvPr id="89" name="Ruit 88"/>
          <p:cNvSpPr/>
          <p:nvPr/>
        </p:nvSpPr>
        <p:spPr>
          <a:xfrm>
            <a:off x="4835986" y="5139019"/>
            <a:ext cx="360004" cy="270003"/>
          </a:xfrm>
          <a:prstGeom prst="diamond">
            <a:avLst/>
          </a:prstGeom>
          <a:solidFill>
            <a:schemeClr val="accent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7" name="Rechthoek 96"/>
          <p:cNvSpPr/>
          <p:nvPr/>
        </p:nvSpPr>
        <p:spPr>
          <a:xfrm>
            <a:off x="8076022" y="5949028"/>
            <a:ext cx="1530017" cy="63000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UNIT</a:t>
            </a:r>
          </a:p>
        </p:txBody>
      </p:sp>
      <p:sp>
        <p:nvSpPr>
          <p:cNvPr id="101" name="Ruit 100"/>
          <p:cNvSpPr/>
          <p:nvPr/>
        </p:nvSpPr>
        <p:spPr>
          <a:xfrm rot="16200000">
            <a:off x="3890976" y="5544023"/>
            <a:ext cx="360004" cy="270003"/>
          </a:xfrm>
          <a:prstGeom prst="diamond">
            <a:avLst/>
          </a:prstGeom>
          <a:solidFill>
            <a:schemeClr val="accent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5" name="Ruit 114"/>
          <p:cNvSpPr/>
          <p:nvPr/>
        </p:nvSpPr>
        <p:spPr>
          <a:xfrm rot="5400000">
            <a:off x="4340980" y="3113997"/>
            <a:ext cx="360004" cy="27000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6" name="Gelijkbenige driehoek 115"/>
          <p:cNvSpPr/>
          <p:nvPr/>
        </p:nvSpPr>
        <p:spPr>
          <a:xfrm rot="5400000">
            <a:off x="7761018" y="4104008"/>
            <a:ext cx="270003" cy="360004"/>
          </a:xfrm>
          <a:prstGeom prst="triangl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239" name="Verbindingslijn: gebogen 238"/>
          <p:cNvCxnSpPr>
            <a:stCxn id="116" idx="3"/>
            <a:endCxn id="211" idx="3"/>
          </p:cNvCxnSpPr>
          <p:nvPr/>
        </p:nvCxnSpPr>
        <p:spPr>
          <a:xfrm rot="10800000">
            <a:off x="7176012" y="3654003"/>
            <a:ext cx="540006" cy="630008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Verbindingslijn: gebogen 118"/>
          <p:cNvCxnSpPr>
            <a:stCxn id="116" idx="3"/>
            <a:endCxn id="76" idx="3"/>
          </p:cNvCxnSpPr>
          <p:nvPr/>
        </p:nvCxnSpPr>
        <p:spPr>
          <a:xfrm rot="10800000">
            <a:off x="7176012" y="4194009"/>
            <a:ext cx="540006" cy="90002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Verbindingslijn: gebogen 121"/>
          <p:cNvCxnSpPr>
            <a:stCxn id="116" idx="3"/>
            <a:endCxn id="83" idx="3"/>
          </p:cNvCxnSpPr>
          <p:nvPr/>
        </p:nvCxnSpPr>
        <p:spPr>
          <a:xfrm rot="10800000" flipV="1">
            <a:off x="7176012" y="4284011"/>
            <a:ext cx="540006" cy="450004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Verbindingslijn: gebogen 124"/>
          <p:cNvCxnSpPr>
            <a:stCxn id="116" idx="3"/>
            <a:endCxn id="88" idx="3"/>
          </p:cNvCxnSpPr>
          <p:nvPr/>
        </p:nvCxnSpPr>
        <p:spPr>
          <a:xfrm rot="10800000" flipV="1">
            <a:off x="7176012" y="4284011"/>
            <a:ext cx="540006" cy="990010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Rechthoek 129"/>
          <p:cNvSpPr/>
          <p:nvPr/>
        </p:nvSpPr>
        <p:spPr>
          <a:xfrm>
            <a:off x="5645995" y="2078985"/>
            <a:ext cx="1530017" cy="63000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 err="1"/>
              <a:t>FSM_Task</a:t>
            </a:r>
            <a:endParaRPr lang="nl-BE" sz="1400" dirty="0"/>
          </a:p>
        </p:txBody>
      </p:sp>
      <p:sp>
        <p:nvSpPr>
          <p:cNvPr id="134" name="Gelijkbenige driehoek 133"/>
          <p:cNvSpPr/>
          <p:nvPr/>
        </p:nvSpPr>
        <p:spPr>
          <a:xfrm rot="5400000">
            <a:off x="7761018" y="2213987"/>
            <a:ext cx="270004" cy="360004"/>
          </a:xfrm>
          <a:prstGeom prst="triangl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254" name="Verbindingslijn: gebogen 253"/>
          <p:cNvCxnSpPr>
            <a:stCxn id="115" idx="1"/>
            <a:endCxn id="130" idx="2"/>
          </p:cNvCxnSpPr>
          <p:nvPr/>
        </p:nvCxnSpPr>
        <p:spPr>
          <a:xfrm rot="5400000" flipH="1" flipV="1">
            <a:off x="5285991" y="1943984"/>
            <a:ext cx="360005" cy="1890022"/>
          </a:xfrm>
          <a:prstGeom prst="bentConnector3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Rechthoek 165"/>
          <p:cNvSpPr/>
          <p:nvPr/>
        </p:nvSpPr>
        <p:spPr>
          <a:xfrm>
            <a:off x="8076022" y="2078985"/>
            <a:ext cx="1530017" cy="63000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</a:t>
            </a:r>
          </a:p>
        </p:txBody>
      </p:sp>
      <p:cxnSp>
        <p:nvCxnSpPr>
          <p:cNvPr id="95" name="Rechte verbindingslijn 94"/>
          <p:cNvCxnSpPr>
            <a:stCxn id="130" idx="3"/>
            <a:endCxn id="134" idx="3"/>
          </p:cNvCxnSpPr>
          <p:nvPr/>
        </p:nvCxnSpPr>
        <p:spPr>
          <a:xfrm>
            <a:off x="7176012" y="2393989"/>
            <a:ext cx="54000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Gelijkbenige driehoek 172"/>
          <p:cNvSpPr/>
          <p:nvPr/>
        </p:nvSpPr>
        <p:spPr>
          <a:xfrm>
            <a:off x="8706029" y="2708992"/>
            <a:ext cx="270003" cy="360004"/>
          </a:xfrm>
          <a:prstGeom prst="triangl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75" name="Rechte verbindingslijn 174"/>
          <p:cNvCxnSpPr>
            <a:stCxn id="204" idx="0"/>
            <a:endCxn id="173" idx="3"/>
          </p:cNvCxnSpPr>
          <p:nvPr/>
        </p:nvCxnSpPr>
        <p:spPr>
          <a:xfrm flipV="1">
            <a:off x="8841031" y="3068996"/>
            <a:ext cx="0" cy="9000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Rechthoek 180"/>
          <p:cNvSpPr/>
          <p:nvPr/>
        </p:nvSpPr>
        <p:spPr>
          <a:xfrm>
            <a:off x="5015988" y="5949028"/>
            <a:ext cx="1530017" cy="63000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Group</a:t>
            </a:r>
          </a:p>
        </p:txBody>
      </p:sp>
      <p:cxnSp>
        <p:nvCxnSpPr>
          <p:cNvPr id="109" name="Verbindingslijn: gebogen 108"/>
          <p:cNvCxnSpPr>
            <a:stCxn id="101" idx="1"/>
            <a:endCxn id="181" idx="1"/>
          </p:cNvCxnSpPr>
          <p:nvPr/>
        </p:nvCxnSpPr>
        <p:spPr>
          <a:xfrm rot="16200000" flipH="1">
            <a:off x="4340981" y="5589024"/>
            <a:ext cx="405005" cy="945009"/>
          </a:xfrm>
          <a:prstGeom prst="bentConnector2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Rechte verbindingslijn 110"/>
          <p:cNvCxnSpPr>
            <a:stCxn id="190" idx="3"/>
            <a:endCxn id="97" idx="1"/>
          </p:cNvCxnSpPr>
          <p:nvPr/>
        </p:nvCxnSpPr>
        <p:spPr>
          <a:xfrm>
            <a:off x="6906009" y="6264032"/>
            <a:ext cx="117001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Ruit 189"/>
          <p:cNvSpPr/>
          <p:nvPr/>
        </p:nvSpPr>
        <p:spPr>
          <a:xfrm>
            <a:off x="6546005" y="6129030"/>
            <a:ext cx="360004" cy="27000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3" name="Ruit 192"/>
          <p:cNvSpPr/>
          <p:nvPr/>
        </p:nvSpPr>
        <p:spPr>
          <a:xfrm rot="16200000">
            <a:off x="8661029" y="4644014"/>
            <a:ext cx="360004" cy="270003"/>
          </a:xfrm>
          <a:prstGeom prst="diamond">
            <a:avLst/>
          </a:prstGeom>
          <a:solidFill>
            <a:schemeClr val="accent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17" name="Rechte verbindingslijn 116"/>
          <p:cNvCxnSpPr>
            <a:stCxn id="193" idx="1"/>
            <a:endCxn id="97" idx="0"/>
          </p:cNvCxnSpPr>
          <p:nvPr/>
        </p:nvCxnSpPr>
        <p:spPr>
          <a:xfrm flipH="1">
            <a:off x="8841031" y="4959018"/>
            <a:ext cx="1" cy="9900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Tekstvak 197"/>
          <p:cNvSpPr txBox="1"/>
          <p:nvPr/>
        </p:nvSpPr>
        <p:spPr>
          <a:xfrm>
            <a:off x="8886031" y="5679025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0..1</a:t>
            </a:r>
          </a:p>
        </p:txBody>
      </p:sp>
      <p:sp>
        <p:nvSpPr>
          <p:cNvPr id="126" name="Rechthoek 125"/>
          <p:cNvSpPr/>
          <p:nvPr/>
        </p:nvSpPr>
        <p:spPr>
          <a:xfrm>
            <a:off x="8076022" y="2528990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02" name="Rechthoek 201"/>
          <p:cNvSpPr/>
          <p:nvPr/>
        </p:nvSpPr>
        <p:spPr>
          <a:xfrm>
            <a:off x="8076022" y="2618991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03" name="Rechthoek 202"/>
          <p:cNvSpPr/>
          <p:nvPr/>
        </p:nvSpPr>
        <p:spPr>
          <a:xfrm>
            <a:off x="5645995" y="2528990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07" name="Rechthoek 206"/>
          <p:cNvSpPr/>
          <p:nvPr/>
        </p:nvSpPr>
        <p:spPr>
          <a:xfrm>
            <a:off x="5645995" y="2618991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08" name="Rechthoek 207"/>
          <p:cNvSpPr/>
          <p:nvPr/>
        </p:nvSpPr>
        <p:spPr>
          <a:xfrm>
            <a:off x="3305969" y="2528990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09" name="Rechthoek 208"/>
          <p:cNvSpPr/>
          <p:nvPr/>
        </p:nvSpPr>
        <p:spPr>
          <a:xfrm>
            <a:off x="3305969" y="2618991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13" name="Rechthoek 212"/>
          <p:cNvSpPr/>
          <p:nvPr/>
        </p:nvSpPr>
        <p:spPr>
          <a:xfrm>
            <a:off x="965943" y="2528990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14" name="Rechthoek 213"/>
          <p:cNvSpPr/>
          <p:nvPr/>
        </p:nvSpPr>
        <p:spPr>
          <a:xfrm>
            <a:off x="965943" y="2618991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15" name="Rechthoek 214"/>
          <p:cNvSpPr/>
          <p:nvPr/>
        </p:nvSpPr>
        <p:spPr>
          <a:xfrm>
            <a:off x="5645995" y="3699003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16" name="Rechthoek 215"/>
          <p:cNvSpPr/>
          <p:nvPr/>
        </p:nvSpPr>
        <p:spPr>
          <a:xfrm>
            <a:off x="5645995" y="3789004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17" name="Rechthoek 216"/>
          <p:cNvSpPr/>
          <p:nvPr/>
        </p:nvSpPr>
        <p:spPr>
          <a:xfrm>
            <a:off x="3305969" y="3699004"/>
            <a:ext cx="1530017" cy="45000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000" dirty="0" err="1"/>
              <a:t>TemplateProcesses</a:t>
            </a:r>
            <a:r>
              <a:rPr lang="nl-BE" sz="1000" dirty="0"/>
              <a:t>[ 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000" dirty="0" err="1"/>
              <a:t>AssignedProcesses</a:t>
            </a:r>
            <a:r>
              <a:rPr lang="nl-BE" sz="1000" dirty="0"/>
              <a:t>[ 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BE" sz="1000" dirty="0"/>
          </a:p>
        </p:txBody>
      </p:sp>
      <p:sp>
        <p:nvSpPr>
          <p:cNvPr id="218" name="Rechthoek 217"/>
          <p:cNvSpPr/>
          <p:nvPr/>
        </p:nvSpPr>
        <p:spPr>
          <a:xfrm>
            <a:off x="3305969" y="4149008"/>
            <a:ext cx="1530017" cy="135001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000" dirty="0" err="1"/>
              <a:t>AssignProcess</a:t>
            </a:r>
            <a:r>
              <a:rPr lang="nl-BE" sz="1000" dirty="0"/>
              <a:t>()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000" dirty="0" err="1"/>
              <a:t>SetProcessTemplate</a:t>
            </a:r>
            <a:r>
              <a:rPr lang="nl-BE" sz="1000" dirty="0"/>
              <a:t>()</a:t>
            </a:r>
          </a:p>
        </p:txBody>
      </p:sp>
      <p:sp>
        <p:nvSpPr>
          <p:cNvPr id="219" name="Rechthoek 218"/>
          <p:cNvSpPr/>
          <p:nvPr/>
        </p:nvSpPr>
        <p:spPr>
          <a:xfrm>
            <a:off x="5645995" y="4239009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20" name="Rechthoek 219"/>
          <p:cNvSpPr/>
          <p:nvPr/>
        </p:nvSpPr>
        <p:spPr>
          <a:xfrm>
            <a:off x="5645995" y="4329010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21" name="Rechthoek 220"/>
          <p:cNvSpPr/>
          <p:nvPr/>
        </p:nvSpPr>
        <p:spPr>
          <a:xfrm>
            <a:off x="5645995" y="4779015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22" name="Rechthoek 221"/>
          <p:cNvSpPr/>
          <p:nvPr/>
        </p:nvSpPr>
        <p:spPr>
          <a:xfrm>
            <a:off x="5645995" y="4869016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23" name="Rechthoek 222"/>
          <p:cNvSpPr/>
          <p:nvPr/>
        </p:nvSpPr>
        <p:spPr>
          <a:xfrm>
            <a:off x="5645995" y="5319021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56" name="Rechthoek 255"/>
          <p:cNvSpPr/>
          <p:nvPr/>
        </p:nvSpPr>
        <p:spPr>
          <a:xfrm>
            <a:off x="5645995" y="5409022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57" name="Rechthoek 256"/>
          <p:cNvSpPr/>
          <p:nvPr/>
        </p:nvSpPr>
        <p:spPr>
          <a:xfrm>
            <a:off x="5015988" y="6399033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58" name="Rechthoek 257"/>
          <p:cNvSpPr/>
          <p:nvPr/>
        </p:nvSpPr>
        <p:spPr>
          <a:xfrm>
            <a:off x="5015988" y="6489034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59" name="Rechthoek 258"/>
          <p:cNvSpPr/>
          <p:nvPr/>
        </p:nvSpPr>
        <p:spPr>
          <a:xfrm>
            <a:off x="8076022" y="6399033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60" name="Rechthoek 259"/>
          <p:cNvSpPr/>
          <p:nvPr/>
        </p:nvSpPr>
        <p:spPr>
          <a:xfrm>
            <a:off x="8076022" y="6489034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79" name="Rechthoek 78"/>
          <p:cNvSpPr/>
          <p:nvPr/>
        </p:nvSpPr>
        <p:spPr>
          <a:xfrm>
            <a:off x="965943" y="3429000"/>
            <a:ext cx="1530017" cy="45000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FSM_ASSIGN</a:t>
            </a:r>
          </a:p>
        </p:txBody>
      </p:sp>
      <p:sp>
        <p:nvSpPr>
          <p:cNvPr id="85" name="Rechthoek 84"/>
          <p:cNvSpPr/>
          <p:nvPr/>
        </p:nvSpPr>
        <p:spPr>
          <a:xfrm>
            <a:off x="965943" y="3969006"/>
            <a:ext cx="1530017" cy="45000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FSM_ROUTE</a:t>
            </a:r>
          </a:p>
        </p:txBody>
      </p:sp>
      <p:sp>
        <p:nvSpPr>
          <p:cNvPr id="86" name="Rechthoek 85"/>
          <p:cNvSpPr/>
          <p:nvPr/>
        </p:nvSpPr>
        <p:spPr>
          <a:xfrm>
            <a:off x="965943" y="4509012"/>
            <a:ext cx="1530017" cy="45000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FSM_ACCOUNT</a:t>
            </a:r>
          </a:p>
        </p:txBody>
      </p:sp>
      <p:sp>
        <p:nvSpPr>
          <p:cNvPr id="90" name="Rechthoek 89"/>
          <p:cNvSpPr/>
          <p:nvPr/>
        </p:nvSpPr>
        <p:spPr>
          <a:xfrm>
            <a:off x="965943" y="5049018"/>
            <a:ext cx="1530017" cy="45000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FSM_SMOKE</a:t>
            </a:r>
          </a:p>
        </p:txBody>
      </p:sp>
      <p:sp>
        <p:nvSpPr>
          <p:cNvPr id="91" name="Rechthoek 90"/>
          <p:cNvSpPr/>
          <p:nvPr/>
        </p:nvSpPr>
        <p:spPr>
          <a:xfrm>
            <a:off x="965943" y="3699003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92" name="Rechthoek 91"/>
          <p:cNvSpPr/>
          <p:nvPr/>
        </p:nvSpPr>
        <p:spPr>
          <a:xfrm>
            <a:off x="965943" y="3789004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93" name="Rechthoek 92"/>
          <p:cNvSpPr/>
          <p:nvPr/>
        </p:nvSpPr>
        <p:spPr>
          <a:xfrm>
            <a:off x="965943" y="4239009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94" name="Rechthoek 93"/>
          <p:cNvSpPr/>
          <p:nvPr/>
        </p:nvSpPr>
        <p:spPr>
          <a:xfrm>
            <a:off x="965943" y="4329010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96" name="Rechthoek 95"/>
          <p:cNvSpPr/>
          <p:nvPr/>
        </p:nvSpPr>
        <p:spPr>
          <a:xfrm>
            <a:off x="965943" y="4779015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98" name="Rechthoek 97"/>
          <p:cNvSpPr/>
          <p:nvPr/>
        </p:nvSpPr>
        <p:spPr>
          <a:xfrm>
            <a:off x="965943" y="4869016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99" name="Rechthoek 98"/>
          <p:cNvSpPr/>
          <p:nvPr/>
        </p:nvSpPr>
        <p:spPr>
          <a:xfrm>
            <a:off x="965943" y="5319021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100" name="Rechthoek 99"/>
          <p:cNvSpPr/>
          <p:nvPr/>
        </p:nvSpPr>
        <p:spPr>
          <a:xfrm>
            <a:off x="965943" y="5409022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102" name="Ruit 101"/>
          <p:cNvSpPr/>
          <p:nvPr/>
        </p:nvSpPr>
        <p:spPr>
          <a:xfrm>
            <a:off x="2945965" y="3519001"/>
            <a:ext cx="360004" cy="27000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03" name="Rechte verbindingslijn 102"/>
          <p:cNvCxnSpPr>
            <a:stCxn id="79" idx="3"/>
            <a:endCxn id="102" idx="1"/>
          </p:cNvCxnSpPr>
          <p:nvPr/>
        </p:nvCxnSpPr>
        <p:spPr>
          <a:xfrm>
            <a:off x="2495960" y="3654003"/>
            <a:ext cx="45000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Ruit 103"/>
          <p:cNvSpPr/>
          <p:nvPr/>
        </p:nvSpPr>
        <p:spPr>
          <a:xfrm>
            <a:off x="2945965" y="4059007"/>
            <a:ext cx="360004" cy="27000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5" name="Ruit 104"/>
          <p:cNvSpPr/>
          <p:nvPr/>
        </p:nvSpPr>
        <p:spPr>
          <a:xfrm>
            <a:off x="2945965" y="4599013"/>
            <a:ext cx="360004" cy="27000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6" name="Ruit 105"/>
          <p:cNvSpPr/>
          <p:nvPr/>
        </p:nvSpPr>
        <p:spPr>
          <a:xfrm>
            <a:off x="2945965" y="5139019"/>
            <a:ext cx="360004" cy="27000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07" name="Rechte verbindingslijn 106"/>
          <p:cNvCxnSpPr>
            <a:stCxn id="85" idx="3"/>
            <a:endCxn id="104" idx="1"/>
          </p:cNvCxnSpPr>
          <p:nvPr/>
        </p:nvCxnSpPr>
        <p:spPr>
          <a:xfrm>
            <a:off x="2495960" y="4194009"/>
            <a:ext cx="45000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Rechte verbindingslijn 107"/>
          <p:cNvCxnSpPr>
            <a:stCxn id="86" idx="3"/>
            <a:endCxn id="105" idx="1"/>
          </p:cNvCxnSpPr>
          <p:nvPr/>
        </p:nvCxnSpPr>
        <p:spPr>
          <a:xfrm>
            <a:off x="2495960" y="4734015"/>
            <a:ext cx="45000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Rechte verbindingslijn 109"/>
          <p:cNvCxnSpPr>
            <a:stCxn id="90" idx="3"/>
            <a:endCxn id="106" idx="1"/>
          </p:cNvCxnSpPr>
          <p:nvPr/>
        </p:nvCxnSpPr>
        <p:spPr>
          <a:xfrm>
            <a:off x="2495960" y="5274021"/>
            <a:ext cx="45000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kstvak 111"/>
          <p:cNvSpPr txBox="1"/>
          <p:nvPr/>
        </p:nvSpPr>
        <p:spPr>
          <a:xfrm>
            <a:off x="2495960" y="3609002"/>
            <a:ext cx="450005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 err="1">
                <a:solidFill>
                  <a:schemeClr val="tx1"/>
                </a:solidFill>
              </a:rPr>
              <a:t>Assign</a:t>
            </a:r>
            <a:endParaRPr lang="nl-BE" sz="900" dirty="0">
              <a:solidFill>
                <a:schemeClr val="tx1"/>
              </a:solidFill>
            </a:endParaRPr>
          </a:p>
        </p:txBody>
      </p:sp>
      <p:sp>
        <p:nvSpPr>
          <p:cNvPr id="113" name="Tekstvak 112"/>
          <p:cNvSpPr txBox="1"/>
          <p:nvPr/>
        </p:nvSpPr>
        <p:spPr>
          <a:xfrm>
            <a:off x="2495960" y="4150775"/>
            <a:ext cx="450005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 err="1">
                <a:solidFill>
                  <a:schemeClr val="tx1"/>
                </a:solidFill>
              </a:rPr>
              <a:t>Assign</a:t>
            </a:r>
            <a:endParaRPr lang="nl-BE" sz="900" dirty="0">
              <a:solidFill>
                <a:schemeClr val="tx1"/>
              </a:solidFill>
            </a:endParaRPr>
          </a:p>
        </p:txBody>
      </p:sp>
      <p:sp>
        <p:nvSpPr>
          <p:cNvPr id="114" name="Tekstvak 113"/>
          <p:cNvSpPr txBox="1"/>
          <p:nvPr/>
        </p:nvSpPr>
        <p:spPr>
          <a:xfrm>
            <a:off x="2495960" y="4689014"/>
            <a:ext cx="450005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 err="1">
                <a:solidFill>
                  <a:schemeClr val="tx1"/>
                </a:solidFill>
              </a:rPr>
              <a:t>Assign</a:t>
            </a:r>
            <a:endParaRPr lang="nl-BE" sz="900" dirty="0">
              <a:solidFill>
                <a:schemeClr val="tx1"/>
              </a:solidFill>
            </a:endParaRPr>
          </a:p>
        </p:txBody>
      </p:sp>
      <p:sp>
        <p:nvSpPr>
          <p:cNvPr id="118" name="Tekstvak 117"/>
          <p:cNvSpPr txBox="1"/>
          <p:nvPr/>
        </p:nvSpPr>
        <p:spPr>
          <a:xfrm>
            <a:off x="2495960" y="5229020"/>
            <a:ext cx="450005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 err="1">
                <a:solidFill>
                  <a:schemeClr val="tx1"/>
                </a:solidFill>
              </a:rPr>
              <a:t>Assign</a:t>
            </a:r>
            <a:endParaRPr lang="nl-BE" sz="900" dirty="0">
              <a:solidFill>
                <a:schemeClr val="tx1"/>
              </a:solidFill>
            </a:endParaRPr>
          </a:p>
        </p:txBody>
      </p:sp>
      <p:sp>
        <p:nvSpPr>
          <p:cNvPr id="120" name="Tekstvak 119"/>
          <p:cNvSpPr txBox="1"/>
          <p:nvPr/>
        </p:nvSpPr>
        <p:spPr>
          <a:xfrm>
            <a:off x="5195990" y="5229020"/>
            <a:ext cx="450005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>
                <a:solidFill>
                  <a:schemeClr val="tx1"/>
                </a:solidFill>
              </a:rPr>
              <a:t>Template</a:t>
            </a:r>
          </a:p>
        </p:txBody>
      </p:sp>
      <p:sp>
        <p:nvSpPr>
          <p:cNvPr id="121" name="Tekstvak 120"/>
          <p:cNvSpPr txBox="1"/>
          <p:nvPr/>
        </p:nvSpPr>
        <p:spPr>
          <a:xfrm>
            <a:off x="5195990" y="4689014"/>
            <a:ext cx="450005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>
                <a:solidFill>
                  <a:schemeClr val="tx1"/>
                </a:solidFill>
              </a:rPr>
              <a:t>Template</a:t>
            </a:r>
          </a:p>
        </p:txBody>
      </p:sp>
      <p:sp>
        <p:nvSpPr>
          <p:cNvPr id="123" name="Tekstvak 122"/>
          <p:cNvSpPr txBox="1"/>
          <p:nvPr/>
        </p:nvSpPr>
        <p:spPr>
          <a:xfrm>
            <a:off x="5195990" y="4149008"/>
            <a:ext cx="450005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>
                <a:solidFill>
                  <a:schemeClr val="tx1"/>
                </a:solidFill>
              </a:rPr>
              <a:t>Template</a:t>
            </a:r>
          </a:p>
        </p:txBody>
      </p:sp>
      <p:sp>
        <p:nvSpPr>
          <p:cNvPr id="124" name="Tekstvak 123"/>
          <p:cNvSpPr txBox="1"/>
          <p:nvPr/>
        </p:nvSpPr>
        <p:spPr>
          <a:xfrm>
            <a:off x="5195990" y="3609002"/>
            <a:ext cx="450005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>
                <a:solidFill>
                  <a:schemeClr val="tx1"/>
                </a:solidFill>
              </a:rPr>
              <a:t>Template</a:t>
            </a:r>
          </a:p>
        </p:txBody>
      </p:sp>
      <p:sp>
        <p:nvSpPr>
          <p:cNvPr id="127" name="Tekstvak 126"/>
          <p:cNvSpPr txBox="1"/>
          <p:nvPr/>
        </p:nvSpPr>
        <p:spPr>
          <a:xfrm>
            <a:off x="5375992" y="3429000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0..1</a:t>
            </a:r>
          </a:p>
        </p:txBody>
      </p:sp>
      <p:sp>
        <p:nvSpPr>
          <p:cNvPr id="128" name="Tekstvak 127"/>
          <p:cNvSpPr txBox="1"/>
          <p:nvPr/>
        </p:nvSpPr>
        <p:spPr>
          <a:xfrm>
            <a:off x="5375992" y="3969006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0..1</a:t>
            </a:r>
          </a:p>
        </p:txBody>
      </p:sp>
      <p:sp>
        <p:nvSpPr>
          <p:cNvPr id="129" name="Tekstvak 128"/>
          <p:cNvSpPr txBox="1"/>
          <p:nvPr/>
        </p:nvSpPr>
        <p:spPr>
          <a:xfrm>
            <a:off x="5375992" y="4509012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0..1</a:t>
            </a:r>
          </a:p>
        </p:txBody>
      </p:sp>
      <p:sp>
        <p:nvSpPr>
          <p:cNvPr id="131" name="Tekstvak 130"/>
          <p:cNvSpPr txBox="1"/>
          <p:nvPr/>
        </p:nvSpPr>
        <p:spPr>
          <a:xfrm>
            <a:off x="5375992" y="5049018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0..1</a:t>
            </a:r>
          </a:p>
        </p:txBody>
      </p:sp>
      <p:sp>
        <p:nvSpPr>
          <p:cNvPr id="132" name="Tekstvak 131"/>
          <p:cNvSpPr txBox="1"/>
          <p:nvPr/>
        </p:nvSpPr>
        <p:spPr>
          <a:xfrm>
            <a:off x="2495960" y="5049018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1..*</a:t>
            </a:r>
          </a:p>
        </p:txBody>
      </p:sp>
      <p:sp>
        <p:nvSpPr>
          <p:cNvPr id="133" name="Tekstvak 132"/>
          <p:cNvSpPr txBox="1"/>
          <p:nvPr/>
        </p:nvSpPr>
        <p:spPr>
          <a:xfrm>
            <a:off x="2495960" y="4509012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1..*</a:t>
            </a:r>
          </a:p>
        </p:txBody>
      </p:sp>
      <p:sp>
        <p:nvSpPr>
          <p:cNvPr id="135" name="Tekstvak 134"/>
          <p:cNvSpPr txBox="1"/>
          <p:nvPr/>
        </p:nvSpPr>
        <p:spPr>
          <a:xfrm>
            <a:off x="2495960" y="3969006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1..*</a:t>
            </a:r>
          </a:p>
        </p:txBody>
      </p:sp>
      <p:sp>
        <p:nvSpPr>
          <p:cNvPr id="136" name="Tekstvak 135"/>
          <p:cNvSpPr txBox="1"/>
          <p:nvPr/>
        </p:nvSpPr>
        <p:spPr>
          <a:xfrm>
            <a:off x="2495960" y="3429000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1..*</a:t>
            </a:r>
          </a:p>
        </p:txBody>
      </p:sp>
    </p:spTree>
    <p:extLst>
      <p:ext uri="{BB962C8B-B14F-4D97-AF65-F5344CB8AC3E}">
        <p14:creationId xmlns:p14="http://schemas.microsoft.com/office/powerpoint/2010/main" val="21920343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HOPE YOU FOUND THIS INTERESTING</a:t>
            </a: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extBox 19"/>
          <p:cNvSpPr txBox="1"/>
          <p:nvPr/>
        </p:nvSpPr>
        <p:spPr>
          <a:xfrm>
            <a:off x="695940" y="368966"/>
            <a:ext cx="10620117" cy="1170013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nl-BE" sz="2400" dirty="0" err="1"/>
              <a:t>You</a:t>
            </a:r>
            <a:r>
              <a:rPr lang="nl-BE" sz="2400" dirty="0"/>
              <a:t> </a:t>
            </a:r>
            <a:r>
              <a:rPr lang="nl-BE" sz="2400" dirty="0" err="1"/>
              <a:t>can</a:t>
            </a:r>
            <a:r>
              <a:rPr lang="nl-BE" sz="2400" dirty="0"/>
              <a:t> </a:t>
            </a:r>
            <a:r>
              <a:rPr lang="nl-BE" sz="2400" dirty="0" err="1"/>
              <a:t>reach</a:t>
            </a:r>
            <a:r>
              <a:rPr lang="nl-BE" sz="2400" dirty="0"/>
              <a:t> me on </a:t>
            </a:r>
            <a:r>
              <a:rPr lang="nl-BE" sz="2400" b="1" dirty="0">
                <a:hlinkClick r:id="rId2"/>
              </a:rPr>
              <a:t>SKYPE</a:t>
            </a:r>
            <a:r>
              <a:rPr lang="nl-BE" sz="2400" dirty="0"/>
              <a:t> </a:t>
            </a:r>
            <a:r>
              <a:rPr lang="nl-BE" sz="2400" dirty="0" err="1"/>
              <a:t>with</a:t>
            </a:r>
            <a:r>
              <a:rPr lang="nl-BE" sz="2400" dirty="0"/>
              <a:t> </a:t>
            </a:r>
            <a:r>
              <a:rPr lang="nl-BE" sz="2400" dirty="0" err="1"/>
              <a:t>the</a:t>
            </a:r>
            <a:r>
              <a:rPr lang="nl-BE" sz="2400" dirty="0"/>
              <a:t> ID: </a:t>
            </a:r>
            <a:r>
              <a:rPr lang="nl-BE" sz="2400" b="1" dirty="0" err="1"/>
              <a:t>FlightControl_Skype</a:t>
            </a:r>
            <a:endParaRPr lang="nl-BE" sz="2400" b="1" dirty="0"/>
          </a:p>
          <a:p>
            <a:pPr marL="0" indent="0" algn="ctr">
              <a:buNone/>
            </a:pPr>
            <a:r>
              <a:rPr lang="nl-BE" sz="2400" dirty="0"/>
              <a:t>Or, </a:t>
            </a:r>
            <a:r>
              <a:rPr lang="nl-BE" sz="2400" dirty="0" err="1"/>
              <a:t>join</a:t>
            </a:r>
            <a:r>
              <a:rPr lang="nl-BE" sz="2400" dirty="0"/>
              <a:t> </a:t>
            </a:r>
            <a:r>
              <a:rPr lang="nl-BE" sz="2400" dirty="0" err="1"/>
              <a:t>the</a:t>
            </a:r>
            <a:r>
              <a:rPr lang="nl-BE" sz="2400" dirty="0"/>
              <a:t> </a:t>
            </a:r>
            <a:r>
              <a:rPr lang="nl-BE" sz="2400" b="1" dirty="0">
                <a:hlinkClick r:id="rId3"/>
              </a:rPr>
              <a:t>SLACK.COM</a:t>
            </a:r>
            <a:r>
              <a:rPr lang="nl-BE" sz="2400" dirty="0"/>
              <a:t> development community at </a:t>
            </a:r>
          </a:p>
          <a:p>
            <a:pPr marL="0" indent="0" algn="ctr">
              <a:buNone/>
            </a:pPr>
            <a:r>
              <a:rPr lang="nl-BE" sz="2400" dirty="0">
                <a:hlinkClick r:id="rId4"/>
              </a:rPr>
              <a:t>https://flightcontrol.slack.com/messages/moose/</a:t>
            </a:r>
            <a:endParaRPr lang="nl-BE" sz="2400" dirty="0"/>
          </a:p>
        </p:txBody>
      </p:sp>
    </p:spTree>
    <p:extLst>
      <p:ext uri="{BB962C8B-B14F-4D97-AF65-F5344CB8AC3E}">
        <p14:creationId xmlns:p14="http://schemas.microsoft.com/office/powerpoint/2010/main" val="25763514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1. </a:t>
            </a:r>
            <a:r>
              <a:rPr lang="nl-BE" dirty="0" err="1"/>
              <a:t>concepts</a:t>
            </a:r>
            <a:endParaRPr lang="en-US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16348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hoek 16"/>
          <p:cNvSpPr/>
          <p:nvPr/>
        </p:nvSpPr>
        <p:spPr>
          <a:xfrm>
            <a:off x="6816008" y="2348988"/>
            <a:ext cx="5040056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Group A</a:t>
            </a:r>
          </a:p>
        </p:txBody>
      </p:sp>
      <p:sp>
        <p:nvSpPr>
          <p:cNvPr id="142" name="Rechthoek 141"/>
          <p:cNvSpPr/>
          <p:nvPr/>
        </p:nvSpPr>
        <p:spPr>
          <a:xfrm>
            <a:off x="6816008" y="3226498"/>
            <a:ext cx="5040056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Group B</a:t>
            </a:r>
          </a:p>
        </p:txBody>
      </p:sp>
      <p:sp>
        <p:nvSpPr>
          <p:cNvPr id="143" name="Rechthoek 142"/>
          <p:cNvSpPr/>
          <p:nvPr/>
        </p:nvSpPr>
        <p:spPr>
          <a:xfrm>
            <a:off x="6816008" y="4104008"/>
            <a:ext cx="5040056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2"/>
                </a:solidFill>
              </a:rPr>
              <a:t>Group X</a:t>
            </a:r>
          </a:p>
        </p:txBody>
      </p:sp>
      <p:sp>
        <p:nvSpPr>
          <p:cNvPr id="144" name="Rechthoek 143"/>
          <p:cNvSpPr/>
          <p:nvPr/>
        </p:nvSpPr>
        <p:spPr>
          <a:xfrm>
            <a:off x="6816008" y="4981518"/>
            <a:ext cx="5040056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2"/>
                </a:solidFill>
              </a:rPr>
              <a:t>Group Y</a:t>
            </a:r>
          </a:p>
        </p:txBody>
      </p:sp>
      <p:sp>
        <p:nvSpPr>
          <p:cNvPr id="146" name="Rechthoek 145"/>
          <p:cNvSpPr/>
          <p:nvPr/>
        </p:nvSpPr>
        <p:spPr>
          <a:xfrm>
            <a:off x="6816008" y="5859027"/>
            <a:ext cx="5040056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2"/>
                </a:solidFill>
              </a:rPr>
              <a:t>Group Z</a:t>
            </a:r>
          </a:p>
        </p:txBody>
      </p:sp>
      <p:grpSp>
        <p:nvGrpSpPr>
          <p:cNvPr id="117" name="Groep 116"/>
          <p:cNvGrpSpPr/>
          <p:nvPr/>
        </p:nvGrpSpPr>
        <p:grpSpPr>
          <a:xfrm>
            <a:off x="8886029" y="2438989"/>
            <a:ext cx="540007" cy="540007"/>
            <a:chOff x="3665972" y="2888994"/>
            <a:chExt cx="540007" cy="540007"/>
          </a:xfrm>
        </p:grpSpPr>
        <p:sp>
          <p:nvSpPr>
            <p:cNvPr id="118" name="Ovaal 11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0" name="Groep 119"/>
          <p:cNvGrpSpPr/>
          <p:nvPr/>
        </p:nvGrpSpPr>
        <p:grpSpPr>
          <a:xfrm>
            <a:off x="8886030" y="3316498"/>
            <a:ext cx="540007" cy="540007"/>
            <a:chOff x="3665972" y="2888994"/>
            <a:chExt cx="540007" cy="540007"/>
          </a:xfrm>
        </p:grpSpPr>
        <p:sp>
          <p:nvSpPr>
            <p:cNvPr id="121" name="Ovaal 12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Tasking</a:t>
            </a:r>
            <a:r>
              <a:rPr lang="nl-BE" dirty="0"/>
              <a:t> concept</a:t>
            </a:r>
          </a:p>
        </p:txBody>
      </p:sp>
      <p:sp>
        <p:nvSpPr>
          <p:cNvPr id="3" name="Rechthoek 2"/>
          <p:cNvSpPr/>
          <p:nvPr/>
        </p:nvSpPr>
        <p:spPr>
          <a:xfrm>
            <a:off x="425937" y="2348987"/>
            <a:ext cx="1620018" cy="1350016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Command</a:t>
            </a:r>
            <a:endParaRPr lang="nl-BE" sz="2000" b="1" dirty="0">
              <a:solidFill>
                <a:schemeClr val="accent1"/>
              </a:solidFill>
            </a:endParaRPr>
          </a:p>
          <a:p>
            <a:pPr algn="ctr"/>
            <a:r>
              <a:rPr lang="nl-BE" sz="2000" b="1" dirty="0">
                <a:solidFill>
                  <a:schemeClr val="accent1"/>
                </a:solidFill>
              </a:rPr>
              <a:t>Center</a:t>
            </a:r>
          </a:p>
        </p:txBody>
      </p:sp>
      <p:sp>
        <p:nvSpPr>
          <p:cNvPr id="4" name="Rechthoek 3"/>
          <p:cNvSpPr/>
          <p:nvPr/>
        </p:nvSpPr>
        <p:spPr>
          <a:xfrm>
            <a:off x="2495960" y="2348987"/>
            <a:ext cx="1620018" cy="135001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Mission</a:t>
            </a:r>
          </a:p>
        </p:txBody>
      </p:sp>
      <p:sp>
        <p:nvSpPr>
          <p:cNvPr id="5" name="Rechthoek 4"/>
          <p:cNvSpPr/>
          <p:nvPr/>
        </p:nvSpPr>
        <p:spPr>
          <a:xfrm>
            <a:off x="4655984" y="2348988"/>
            <a:ext cx="1620018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0" name="Rechthoek 9"/>
          <p:cNvSpPr/>
          <p:nvPr/>
        </p:nvSpPr>
        <p:spPr>
          <a:xfrm>
            <a:off x="2495960" y="3789004"/>
            <a:ext cx="1620018" cy="135001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2"/>
                </a:solidFill>
              </a:rPr>
              <a:t>Mission</a:t>
            </a:r>
          </a:p>
        </p:txBody>
      </p:sp>
      <p:sp>
        <p:nvSpPr>
          <p:cNvPr id="11" name="Rechthoek 10"/>
          <p:cNvSpPr/>
          <p:nvPr/>
        </p:nvSpPr>
        <p:spPr>
          <a:xfrm>
            <a:off x="2495960" y="5229020"/>
            <a:ext cx="1620018" cy="135001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2"/>
                </a:solidFill>
              </a:rPr>
              <a:t>Mission</a:t>
            </a:r>
          </a:p>
        </p:txBody>
      </p:sp>
      <p:sp>
        <p:nvSpPr>
          <p:cNvPr id="13" name="Rechthoek 12"/>
          <p:cNvSpPr/>
          <p:nvPr/>
        </p:nvSpPr>
        <p:spPr>
          <a:xfrm>
            <a:off x="4655984" y="3226498"/>
            <a:ext cx="1620018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4" name="Rechthoek 13"/>
          <p:cNvSpPr/>
          <p:nvPr/>
        </p:nvSpPr>
        <p:spPr>
          <a:xfrm>
            <a:off x="4655984" y="4104008"/>
            <a:ext cx="1620018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2"/>
                </a:solidFill>
              </a:rPr>
              <a:t>Task</a:t>
            </a:r>
            <a:endParaRPr lang="nl-BE" sz="2000" b="1" dirty="0">
              <a:solidFill>
                <a:schemeClr val="accent2"/>
              </a:solidFill>
            </a:endParaRPr>
          </a:p>
        </p:txBody>
      </p:sp>
      <p:sp>
        <p:nvSpPr>
          <p:cNvPr id="15" name="Rechthoek 14"/>
          <p:cNvSpPr/>
          <p:nvPr/>
        </p:nvSpPr>
        <p:spPr>
          <a:xfrm>
            <a:off x="4655984" y="4981518"/>
            <a:ext cx="1620018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2"/>
                </a:solidFill>
              </a:rPr>
              <a:t>Task</a:t>
            </a:r>
            <a:endParaRPr lang="nl-BE" sz="2000" b="1" dirty="0">
              <a:solidFill>
                <a:schemeClr val="accent2"/>
              </a:solidFill>
            </a:endParaRPr>
          </a:p>
        </p:txBody>
      </p:sp>
      <p:sp>
        <p:nvSpPr>
          <p:cNvPr id="16" name="Rechthoek 15"/>
          <p:cNvSpPr/>
          <p:nvPr/>
        </p:nvSpPr>
        <p:spPr>
          <a:xfrm>
            <a:off x="4655984" y="5859027"/>
            <a:ext cx="1620018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2"/>
                </a:solidFill>
              </a:rPr>
              <a:t>Task</a:t>
            </a:r>
            <a:endParaRPr lang="nl-BE" sz="2000" b="1" dirty="0">
              <a:solidFill>
                <a:schemeClr val="accent2"/>
              </a:solidFill>
            </a:endParaRPr>
          </a:p>
        </p:txBody>
      </p:sp>
      <p:grpSp>
        <p:nvGrpSpPr>
          <p:cNvPr id="24" name="Groep 23"/>
          <p:cNvGrpSpPr/>
          <p:nvPr/>
        </p:nvGrpSpPr>
        <p:grpSpPr>
          <a:xfrm>
            <a:off x="9606037" y="2438989"/>
            <a:ext cx="540007" cy="540007"/>
            <a:chOff x="3665972" y="2888994"/>
            <a:chExt cx="540007" cy="540007"/>
          </a:xfrm>
        </p:grpSpPr>
        <p:sp>
          <p:nvSpPr>
            <p:cNvPr id="25" name="Ovaal 24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7" name="Groep 26"/>
          <p:cNvGrpSpPr/>
          <p:nvPr/>
        </p:nvGrpSpPr>
        <p:grpSpPr>
          <a:xfrm>
            <a:off x="11046053" y="2438989"/>
            <a:ext cx="540007" cy="540007"/>
            <a:chOff x="3665972" y="2888994"/>
            <a:chExt cx="540007" cy="540007"/>
          </a:xfrm>
        </p:grpSpPr>
        <p:sp>
          <p:nvSpPr>
            <p:cNvPr id="28" name="Ovaal 2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6" name="Rechte verbindingslijn met pijl 35"/>
          <p:cNvCxnSpPr>
            <a:stCxn id="3" idx="3"/>
            <a:endCxn id="4" idx="1"/>
          </p:cNvCxnSpPr>
          <p:nvPr/>
        </p:nvCxnSpPr>
        <p:spPr>
          <a:xfrm>
            <a:off x="2045955" y="3023995"/>
            <a:ext cx="450005" cy="0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chte verbindingslijn met pijl 36"/>
          <p:cNvCxnSpPr>
            <a:stCxn id="137" idx="3"/>
            <a:endCxn id="10" idx="1"/>
          </p:cNvCxnSpPr>
          <p:nvPr/>
        </p:nvCxnSpPr>
        <p:spPr>
          <a:xfrm flipV="1">
            <a:off x="2045955" y="4464012"/>
            <a:ext cx="450005" cy="720007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met pijl 39"/>
          <p:cNvCxnSpPr>
            <a:stCxn id="137" idx="3"/>
            <a:endCxn id="11" idx="1"/>
          </p:cNvCxnSpPr>
          <p:nvPr/>
        </p:nvCxnSpPr>
        <p:spPr>
          <a:xfrm>
            <a:off x="2045955" y="5184019"/>
            <a:ext cx="450005" cy="720009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echte verbindingslijn met pijl 42"/>
          <p:cNvCxnSpPr>
            <a:stCxn id="4" idx="3"/>
            <a:endCxn id="5" idx="1"/>
          </p:cNvCxnSpPr>
          <p:nvPr/>
        </p:nvCxnSpPr>
        <p:spPr>
          <a:xfrm flipV="1">
            <a:off x="4115978" y="2708992"/>
            <a:ext cx="540006" cy="315003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chte verbindingslijn met pijl 45"/>
          <p:cNvCxnSpPr>
            <a:stCxn id="4" idx="3"/>
            <a:endCxn id="13" idx="1"/>
          </p:cNvCxnSpPr>
          <p:nvPr/>
        </p:nvCxnSpPr>
        <p:spPr>
          <a:xfrm>
            <a:off x="4115978" y="3023995"/>
            <a:ext cx="540006" cy="562507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10" idx="3"/>
            <a:endCxn id="14" idx="1"/>
          </p:cNvCxnSpPr>
          <p:nvPr/>
        </p:nvCxnSpPr>
        <p:spPr>
          <a:xfrm>
            <a:off x="4115978" y="4464012"/>
            <a:ext cx="540006" cy="0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echte verbindingslijn met pijl 51"/>
          <p:cNvCxnSpPr>
            <a:stCxn id="11" idx="3"/>
            <a:endCxn id="15" idx="1"/>
          </p:cNvCxnSpPr>
          <p:nvPr/>
        </p:nvCxnSpPr>
        <p:spPr>
          <a:xfrm flipV="1">
            <a:off x="4115978" y="5341522"/>
            <a:ext cx="540006" cy="562506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echte verbindingslijn met pijl 54"/>
          <p:cNvCxnSpPr>
            <a:stCxn id="11" idx="3"/>
            <a:endCxn id="16" idx="1"/>
          </p:cNvCxnSpPr>
          <p:nvPr/>
        </p:nvCxnSpPr>
        <p:spPr>
          <a:xfrm>
            <a:off x="4115978" y="5904028"/>
            <a:ext cx="540006" cy="315003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Rechthoek 136"/>
          <p:cNvSpPr/>
          <p:nvPr/>
        </p:nvSpPr>
        <p:spPr>
          <a:xfrm>
            <a:off x="425937" y="3789003"/>
            <a:ext cx="1620018" cy="2790031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2"/>
                </a:solidFill>
              </a:rPr>
              <a:t>Command</a:t>
            </a:r>
            <a:endParaRPr lang="nl-BE" sz="2000" b="1" dirty="0">
              <a:solidFill>
                <a:schemeClr val="accent2"/>
              </a:solidFill>
            </a:endParaRPr>
          </a:p>
          <a:p>
            <a:pPr algn="ctr"/>
            <a:r>
              <a:rPr lang="nl-BE" sz="2000" b="1" dirty="0">
                <a:solidFill>
                  <a:schemeClr val="accent2"/>
                </a:solidFill>
              </a:rPr>
              <a:t>Center</a:t>
            </a:r>
          </a:p>
        </p:txBody>
      </p:sp>
      <p:grpSp>
        <p:nvGrpSpPr>
          <p:cNvPr id="147" name="Groep 146"/>
          <p:cNvGrpSpPr/>
          <p:nvPr/>
        </p:nvGrpSpPr>
        <p:grpSpPr>
          <a:xfrm>
            <a:off x="10326045" y="2438989"/>
            <a:ext cx="540007" cy="540007"/>
            <a:chOff x="3665972" y="2888994"/>
            <a:chExt cx="540007" cy="540007"/>
          </a:xfrm>
        </p:grpSpPr>
        <p:sp>
          <p:nvSpPr>
            <p:cNvPr id="148" name="Ovaal 14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0" name="Groep 149"/>
          <p:cNvGrpSpPr/>
          <p:nvPr/>
        </p:nvGrpSpPr>
        <p:grpSpPr>
          <a:xfrm>
            <a:off x="11046054" y="3316499"/>
            <a:ext cx="540007" cy="540007"/>
            <a:chOff x="3665972" y="2888994"/>
            <a:chExt cx="540007" cy="540007"/>
          </a:xfrm>
        </p:grpSpPr>
        <p:sp>
          <p:nvSpPr>
            <p:cNvPr id="151" name="Ovaal 15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6" name="Groep 155"/>
          <p:cNvGrpSpPr/>
          <p:nvPr/>
        </p:nvGrpSpPr>
        <p:grpSpPr>
          <a:xfrm>
            <a:off x="10326045" y="3316498"/>
            <a:ext cx="540007" cy="540007"/>
            <a:chOff x="3665972" y="2888994"/>
            <a:chExt cx="540007" cy="540007"/>
          </a:xfrm>
        </p:grpSpPr>
        <p:sp>
          <p:nvSpPr>
            <p:cNvPr id="157" name="Ovaal 15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9" name="Groep 158"/>
          <p:cNvGrpSpPr/>
          <p:nvPr/>
        </p:nvGrpSpPr>
        <p:grpSpPr>
          <a:xfrm>
            <a:off x="8886029" y="4194009"/>
            <a:ext cx="540007" cy="540007"/>
            <a:chOff x="3665972" y="2888994"/>
            <a:chExt cx="540007" cy="540007"/>
          </a:xfrm>
        </p:grpSpPr>
        <p:sp>
          <p:nvSpPr>
            <p:cNvPr id="160" name="Ovaal 15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2" name="Groep 161"/>
          <p:cNvGrpSpPr/>
          <p:nvPr/>
        </p:nvGrpSpPr>
        <p:grpSpPr>
          <a:xfrm>
            <a:off x="9606037" y="4194009"/>
            <a:ext cx="540007" cy="540007"/>
            <a:chOff x="3665972" y="2888994"/>
            <a:chExt cx="540007" cy="540007"/>
          </a:xfrm>
        </p:grpSpPr>
        <p:sp>
          <p:nvSpPr>
            <p:cNvPr id="163" name="Ovaal 16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5" name="Groep 164"/>
          <p:cNvGrpSpPr/>
          <p:nvPr/>
        </p:nvGrpSpPr>
        <p:grpSpPr>
          <a:xfrm>
            <a:off x="8886030" y="5071519"/>
            <a:ext cx="540007" cy="540007"/>
            <a:chOff x="3665972" y="2888994"/>
            <a:chExt cx="540007" cy="540007"/>
          </a:xfrm>
        </p:grpSpPr>
        <p:sp>
          <p:nvSpPr>
            <p:cNvPr id="166" name="Ovaal 16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8" name="Groep 167"/>
          <p:cNvGrpSpPr/>
          <p:nvPr/>
        </p:nvGrpSpPr>
        <p:grpSpPr>
          <a:xfrm>
            <a:off x="9606038" y="5071519"/>
            <a:ext cx="540007" cy="540007"/>
            <a:chOff x="3665972" y="2888994"/>
            <a:chExt cx="540007" cy="540007"/>
          </a:xfrm>
        </p:grpSpPr>
        <p:sp>
          <p:nvSpPr>
            <p:cNvPr id="169" name="Ovaal 16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1" name="Groep 170"/>
          <p:cNvGrpSpPr/>
          <p:nvPr/>
        </p:nvGrpSpPr>
        <p:grpSpPr>
          <a:xfrm>
            <a:off x="8886029" y="5949028"/>
            <a:ext cx="540007" cy="540007"/>
            <a:chOff x="3665972" y="2888994"/>
            <a:chExt cx="540007" cy="540007"/>
          </a:xfrm>
        </p:grpSpPr>
        <p:sp>
          <p:nvSpPr>
            <p:cNvPr id="172" name="Ovaal 17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4" name="Groep 173"/>
          <p:cNvGrpSpPr/>
          <p:nvPr/>
        </p:nvGrpSpPr>
        <p:grpSpPr>
          <a:xfrm>
            <a:off x="9606037" y="5949028"/>
            <a:ext cx="540007" cy="540007"/>
            <a:chOff x="3665972" y="2888994"/>
            <a:chExt cx="540007" cy="540007"/>
          </a:xfrm>
        </p:grpSpPr>
        <p:sp>
          <p:nvSpPr>
            <p:cNvPr id="175" name="Ovaal 174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6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5" name="Groep 194"/>
          <p:cNvGrpSpPr/>
          <p:nvPr/>
        </p:nvGrpSpPr>
        <p:grpSpPr>
          <a:xfrm>
            <a:off x="9606037" y="3316499"/>
            <a:ext cx="540007" cy="540007"/>
            <a:chOff x="3665972" y="2888994"/>
            <a:chExt cx="540007" cy="540007"/>
          </a:xfrm>
        </p:grpSpPr>
        <p:sp>
          <p:nvSpPr>
            <p:cNvPr id="196" name="Ovaal 19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98" name="Rechte verbindingslijn met pijl 197"/>
          <p:cNvCxnSpPr>
            <a:stCxn id="13" idx="3"/>
            <a:endCxn id="142" idx="1"/>
          </p:cNvCxnSpPr>
          <p:nvPr/>
        </p:nvCxnSpPr>
        <p:spPr>
          <a:xfrm>
            <a:off x="6276002" y="3586502"/>
            <a:ext cx="540006" cy="0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Rechte verbindingslijn met pijl 200"/>
          <p:cNvCxnSpPr>
            <a:stCxn id="5" idx="3"/>
            <a:endCxn id="17" idx="1"/>
          </p:cNvCxnSpPr>
          <p:nvPr/>
        </p:nvCxnSpPr>
        <p:spPr>
          <a:xfrm>
            <a:off x="6276002" y="2708992"/>
            <a:ext cx="540006" cy="0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Rechte verbindingslijn met pijl 203"/>
          <p:cNvCxnSpPr>
            <a:stCxn id="14" idx="3"/>
            <a:endCxn id="143" idx="1"/>
          </p:cNvCxnSpPr>
          <p:nvPr/>
        </p:nvCxnSpPr>
        <p:spPr>
          <a:xfrm>
            <a:off x="6276002" y="4464012"/>
            <a:ext cx="540006" cy="0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Rechte verbindingslijn met pijl 206"/>
          <p:cNvCxnSpPr>
            <a:stCxn id="15" idx="3"/>
            <a:endCxn id="144" idx="1"/>
          </p:cNvCxnSpPr>
          <p:nvPr/>
        </p:nvCxnSpPr>
        <p:spPr>
          <a:xfrm>
            <a:off x="6276002" y="5341522"/>
            <a:ext cx="540006" cy="0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Rechte verbindingslijn met pijl 209"/>
          <p:cNvCxnSpPr>
            <a:stCxn id="16" idx="3"/>
            <a:endCxn id="146" idx="1"/>
          </p:cNvCxnSpPr>
          <p:nvPr/>
        </p:nvCxnSpPr>
        <p:spPr>
          <a:xfrm>
            <a:off x="6276002" y="6219031"/>
            <a:ext cx="540006" cy="0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Rechte verbindingslijn met pijl 212"/>
          <p:cNvCxnSpPr>
            <a:stCxn id="16" idx="3"/>
            <a:endCxn id="143" idx="1"/>
          </p:cNvCxnSpPr>
          <p:nvPr/>
        </p:nvCxnSpPr>
        <p:spPr>
          <a:xfrm flipV="1">
            <a:off x="6276002" y="4464012"/>
            <a:ext cx="540006" cy="1755019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5458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fgeronde rechthoek 18"/>
          <p:cNvSpPr/>
          <p:nvPr/>
        </p:nvSpPr>
        <p:spPr>
          <a:xfrm>
            <a:off x="4655984" y="2078985"/>
            <a:ext cx="7290081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 err="1">
                <a:solidFill>
                  <a:schemeClr val="accent2"/>
                </a:solidFill>
              </a:rPr>
              <a:t>CommandCenter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COMMAND CENTERS GOVERN MISSIONS</a:t>
            </a:r>
          </a:p>
        </p:txBody>
      </p:sp>
      <p:sp>
        <p:nvSpPr>
          <p:cNvPr id="3" name="Afgeronde rechthoek 18"/>
          <p:cNvSpPr/>
          <p:nvPr/>
        </p:nvSpPr>
        <p:spPr>
          <a:xfrm>
            <a:off x="245935" y="2078986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 err="1">
                <a:solidFill>
                  <a:schemeClr val="accent1"/>
                </a:solidFill>
              </a:rPr>
              <a:t>CommandCenter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4" name="Afgeronde rechthoek 18"/>
          <p:cNvSpPr/>
          <p:nvPr/>
        </p:nvSpPr>
        <p:spPr>
          <a:xfrm>
            <a:off x="4835986" y="2528990"/>
            <a:ext cx="3330037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2"/>
                </a:solidFill>
              </a:rPr>
              <a:t>Mission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6" name="Afgeronde rechthoek 18"/>
          <p:cNvSpPr/>
          <p:nvPr/>
        </p:nvSpPr>
        <p:spPr>
          <a:xfrm>
            <a:off x="425936" y="2528990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1"/>
                </a:solidFill>
              </a:rPr>
              <a:t>Mission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7" name="Afgeronde rechthoek 18"/>
          <p:cNvSpPr/>
          <p:nvPr/>
        </p:nvSpPr>
        <p:spPr>
          <a:xfrm>
            <a:off x="605938" y="2978996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9" name="Afgeronde rechthoek 18"/>
          <p:cNvSpPr/>
          <p:nvPr/>
        </p:nvSpPr>
        <p:spPr>
          <a:xfrm>
            <a:off x="2405958" y="2978996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36" name="Afgeronde rechthoek 18"/>
          <p:cNvSpPr/>
          <p:nvPr/>
        </p:nvSpPr>
        <p:spPr>
          <a:xfrm>
            <a:off x="785941" y="3339000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A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7" name="Afgeronde rechthoek 18"/>
          <p:cNvSpPr/>
          <p:nvPr/>
        </p:nvSpPr>
        <p:spPr>
          <a:xfrm>
            <a:off x="2585961" y="3339001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B</a:t>
            </a:r>
            <a:endParaRPr lang="en-US" b="1" dirty="0">
              <a:solidFill>
                <a:schemeClr val="accent1"/>
              </a:solidFill>
            </a:endParaRPr>
          </a:p>
        </p:txBody>
      </p:sp>
      <p:grpSp>
        <p:nvGrpSpPr>
          <p:cNvPr id="38" name="Groep 37"/>
          <p:cNvGrpSpPr/>
          <p:nvPr/>
        </p:nvGrpSpPr>
        <p:grpSpPr>
          <a:xfrm>
            <a:off x="875940" y="3789004"/>
            <a:ext cx="540007" cy="540007"/>
            <a:chOff x="3665972" y="2888994"/>
            <a:chExt cx="540007" cy="540007"/>
          </a:xfrm>
        </p:grpSpPr>
        <p:sp>
          <p:nvSpPr>
            <p:cNvPr id="39" name="Ovaal 3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1" name="Groep 40"/>
          <p:cNvGrpSpPr/>
          <p:nvPr/>
        </p:nvGrpSpPr>
        <p:grpSpPr>
          <a:xfrm>
            <a:off x="1505948" y="3789004"/>
            <a:ext cx="540007" cy="540007"/>
            <a:chOff x="3665972" y="2888994"/>
            <a:chExt cx="540007" cy="540007"/>
          </a:xfrm>
        </p:grpSpPr>
        <p:sp>
          <p:nvSpPr>
            <p:cNvPr id="42" name="Ovaal 4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4" name="Groep 43"/>
          <p:cNvGrpSpPr/>
          <p:nvPr/>
        </p:nvGrpSpPr>
        <p:grpSpPr>
          <a:xfrm>
            <a:off x="875940" y="4419011"/>
            <a:ext cx="540007" cy="540007"/>
            <a:chOff x="3665972" y="2888994"/>
            <a:chExt cx="540007" cy="540007"/>
          </a:xfrm>
        </p:grpSpPr>
        <p:sp>
          <p:nvSpPr>
            <p:cNvPr id="45" name="Ovaal 44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6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7" name="Groep 46"/>
          <p:cNvGrpSpPr/>
          <p:nvPr/>
        </p:nvGrpSpPr>
        <p:grpSpPr>
          <a:xfrm>
            <a:off x="1505948" y="4419011"/>
            <a:ext cx="540007" cy="540007"/>
            <a:chOff x="3665972" y="2888994"/>
            <a:chExt cx="540007" cy="540007"/>
          </a:xfrm>
        </p:grpSpPr>
        <p:sp>
          <p:nvSpPr>
            <p:cNvPr id="48" name="Ovaal 4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0" name="Groep 49"/>
          <p:cNvGrpSpPr/>
          <p:nvPr/>
        </p:nvGrpSpPr>
        <p:grpSpPr>
          <a:xfrm>
            <a:off x="2675960" y="3789005"/>
            <a:ext cx="540007" cy="540007"/>
            <a:chOff x="3665972" y="2888994"/>
            <a:chExt cx="540007" cy="540007"/>
          </a:xfrm>
        </p:grpSpPr>
        <p:sp>
          <p:nvSpPr>
            <p:cNvPr id="51" name="Ovaal 5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3" name="Groep 52"/>
          <p:cNvGrpSpPr/>
          <p:nvPr/>
        </p:nvGrpSpPr>
        <p:grpSpPr>
          <a:xfrm>
            <a:off x="3305968" y="3789005"/>
            <a:ext cx="540007" cy="540007"/>
            <a:chOff x="3665972" y="2888994"/>
            <a:chExt cx="540007" cy="540007"/>
          </a:xfrm>
        </p:grpSpPr>
        <p:sp>
          <p:nvSpPr>
            <p:cNvPr id="54" name="Ovaal 5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Groep 55"/>
          <p:cNvGrpSpPr/>
          <p:nvPr/>
        </p:nvGrpSpPr>
        <p:grpSpPr>
          <a:xfrm>
            <a:off x="2675960" y="4419012"/>
            <a:ext cx="540007" cy="540007"/>
            <a:chOff x="3665972" y="2888994"/>
            <a:chExt cx="540007" cy="540007"/>
          </a:xfrm>
        </p:grpSpPr>
        <p:sp>
          <p:nvSpPr>
            <p:cNvPr id="57" name="Ovaal 5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9" name="Groep 58"/>
          <p:cNvGrpSpPr/>
          <p:nvPr/>
        </p:nvGrpSpPr>
        <p:grpSpPr>
          <a:xfrm>
            <a:off x="3305968" y="4419012"/>
            <a:ext cx="540007" cy="540007"/>
            <a:chOff x="3665972" y="2888994"/>
            <a:chExt cx="540007" cy="540007"/>
          </a:xfrm>
        </p:grpSpPr>
        <p:sp>
          <p:nvSpPr>
            <p:cNvPr id="60" name="Ovaal 5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3" name="Afgeronde rechthoek 18"/>
          <p:cNvSpPr/>
          <p:nvPr/>
        </p:nvSpPr>
        <p:spPr>
          <a:xfrm>
            <a:off x="5015988" y="2978997"/>
            <a:ext cx="2970033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2"/>
                </a:solidFill>
              </a:rPr>
              <a:t>Task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64" name="Afgeronde rechthoek 18"/>
          <p:cNvSpPr/>
          <p:nvPr/>
        </p:nvSpPr>
        <p:spPr>
          <a:xfrm>
            <a:off x="5195990" y="3338999"/>
            <a:ext cx="1170012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2"/>
                </a:solidFill>
              </a:rPr>
              <a:t>Group X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65" name="Afgeronde rechthoek 18"/>
          <p:cNvSpPr/>
          <p:nvPr/>
        </p:nvSpPr>
        <p:spPr>
          <a:xfrm>
            <a:off x="6636006" y="3339000"/>
            <a:ext cx="1170012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2"/>
                </a:solidFill>
              </a:rPr>
              <a:t>Group Y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80" name="Rechthoek 79"/>
          <p:cNvSpPr/>
          <p:nvPr/>
        </p:nvSpPr>
        <p:spPr>
          <a:xfrm>
            <a:off x="245935" y="5679025"/>
            <a:ext cx="11700130" cy="99001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u="sng" dirty="0"/>
              <a:t>Multiple </a:t>
            </a:r>
            <a:r>
              <a:rPr lang="nl-BE" b="1" u="sng" dirty="0" err="1"/>
              <a:t>CommandCenters</a:t>
            </a:r>
            <a:r>
              <a:rPr lang="nl-BE" dirty="0"/>
              <a:t> </a:t>
            </a:r>
            <a:r>
              <a:rPr lang="nl-BE" dirty="0" err="1"/>
              <a:t>can</a:t>
            </a:r>
            <a:r>
              <a:rPr lang="nl-BE" dirty="0"/>
              <a:t> </a:t>
            </a:r>
            <a:r>
              <a:rPr lang="nl-BE" dirty="0" err="1"/>
              <a:t>govern</a:t>
            </a:r>
            <a:r>
              <a:rPr lang="nl-BE" dirty="0"/>
              <a:t> </a:t>
            </a:r>
            <a:r>
              <a:rPr lang="nl-BE" b="1" u="sng" dirty="0"/>
              <a:t>multiple Missions</a:t>
            </a:r>
            <a:r>
              <a:rPr lang="nl-BE" dirty="0"/>
              <a:t> </a:t>
            </a:r>
            <a:r>
              <a:rPr lang="nl-BE" dirty="0" err="1"/>
              <a:t>for</a:t>
            </a:r>
            <a:r>
              <a:rPr lang="nl-BE" dirty="0"/>
              <a:t> </a:t>
            </a:r>
            <a:r>
              <a:rPr lang="nl-BE" b="1" u="sng" dirty="0"/>
              <a:t>different </a:t>
            </a:r>
            <a:r>
              <a:rPr lang="nl-BE" b="1" u="sng" dirty="0" err="1"/>
              <a:t>coalitions</a:t>
            </a:r>
            <a:r>
              <a:rPr lang="nl-BE" dirty="0"/>
              <a:t> (RED, BLUE).</a:t>
            </a:r>
          </a:p>
        </p:txBody>
      </p:sp>
      <p:sp>
        <p:nvSpPr>
          <p:cNvPr id="82" name="Afgeronde rechthoek 18"/>
          <p:cNvSpPr/>
          <p:nvPr/>
        </p:nvSpPr>
        <p:spPr>
          <a:xfrm>
            <a:off x="8436026" y="2528990"/>
            <a:ext cx="3330037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2"/>
                </a:solidFill>
              </a:rPr>
              <a:t>Mission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99" name="Afgeronde rechthoek 18"/>
          <p:cNvSpPr/>
          <p:nvPr/>
        </p:nvSpPr>
        <p:spPr>
          <a:xfrm>
            <a:off x="8616028" y="2978995"/>
            <a:ext cx="2970033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2"/>
                </a:solidFill>
              </a:rPr>
              <a:t>Task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100" name="Afgeronde rechthoek 18"/>
          <p:cNvSpPr/>
          <p:nvPr/>
        </p:nvSpPr>
        <p:spPr>
          <a:xfrm>
            <a:off x="8796030" y="3339000"/>
            <a:ext cx="1170013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2"/>
                </a:solidFill>
              </a:rPr>
              <a:t>Group Z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113" name="Afgeronde rechthoek 18"/>
          <p:cNvSpPr/>
          <p:nvPr/>
        </p:nvSpPr>
        <p:spPr>
          <a:xfrm>
            <a:off x="10236046" y="3338999"/>
            <a:ext cx="1170013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2"/>
                </a:solidFill>
              </a:rPr>
              <a:t>Group X</a:t>
            </a:r>
            <a:endParaRPr lang="en-US" b="1" dirty="0">
              <a:solidFill>
                <a:schemeClr val="accent2"/>
              </a:solidFill>
            </a:endParaRPr>
          </a:p>
        </p:txBody>
      </p:sp>
      <p:grpSp>
        <p:nvGrpSpPr>
          <p:cNvPr id="126" name="Groep 125"/>
          <p:cNvGrpSpPr/>
          <p:nvPr/>
        </p:nvGrpSpPr>
        <p:grpSpPr>
          <a:xfrm>
            <a:off x="5285990" y="3789004"/>
            <a:ext cx="540007" cy="540007"/>
            <a:chOff x="3665972" y="2888994"/>
            <a:chExt cx="540007" cy="540007"/>
          </a:xfrm>
        </p:grpSpPr>
        <p:sp>
          <p:nvSpPr>
            <p:cNvPr id="127" name="Ovaal 12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9" name="Groep 128"/>
          <p:cNvGrpSpPr/>
          <p:nvPr/>
        </p:nvGrpSpPr>
        <p:grpSpPr>
          <a:xfrm>
            <a:off x="5735995" y="4419010"/>
            <a:ext cx="540007" cy="540007"/>
            <a:chOff x="3665972" y="2888994"/>
            <a:chExt cx="540007" cy="540007"/>
          </a:xfrm>
        </p:grpSpPr>
        <p:sp>
          <p:nvSpPr>
            <p:cNvPr id="130" name="Ovaal 12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2" name="Groep 131"/>
          <p:cNvGrpSpPr/>
          <p:nvPr/>
        </p:nvGrpSpPr>
        <p:grpSpPr>
          <a:xfrm>
            <a:off x="6726005" y="3789004"/>
            <a:ext cx="540007" cy="540007"/>
            <a:chOff x="3665972" y="2888994"/>
            <a:chExt cx="540007" cy="540007"/>
          </a:xfrm>
        </p:grpSpPr>
        <p:sp>
          <p:nvSpPr>
            <p:cNvPr id="133" name="Ovaal 13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5" name="Groep 134"/>
          <p:cNvGrpSpPr/>
          <p:nvPr/>
        </p:nvGrpSpPr>
        <p:grpSpPr>
          <a:xfrm>
            <a:off x="7176011" y="4419011"/>
            <a:ext cx="540007" cy="540007"/>
            <a:chOff x="3665972" y="2888994"/>
            <a:chExt cx="540007" cy="540007"/>
          </a:xfrm>
        </p:grpSpPr>
        <p:sp>
          <p:nvSpPr>
            <p:cNvPr id="136" name="Ovaal 13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8" name="Groep 137"/>
          <p:cNvGrpSpPr/>
          <p:nvPr/>
        </p:nvGrpSpPr>
        <p:grpSpPr>
          <a:xfrm>
            <a:off x="8886031" y="3789004"/>
            <a:ext cx="540007" cy="540007"/>
            <a:chOff x="3665972" y="2888994"/>
            <a:chExt cx="540007" cy="540007"/>
          </a:xfrm>
        </p:grpSpPr>
        <p:sp>
          <p:nvSpPr>
            <p:cNvPr id="139" name="Ovaal 13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1" name="Groep 140"/>
          <p:cNvGrpSpPr/>
          <p:nvPr/>
        </p:nvGrpSpPr>
        <p:grpSpPr>
          <a:xfrm>
            <a:off x="9336037" y="4419011"/>
            <a:ext cx="540007" cy="540007"/>
            <a:chOff x="3665972" y="2888994"/>
            <a:chExt cx="540007" cy="540007"/>
          </a:xfrm>
        </p:grpSpPr>
        <p:sp>
          <p:nvSpPr>
            <p:cNvPr id="142" name="Ovaal 14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4" name="Groep 143"/>
          <p:cNvGrpSpPr/>
          <p:nvPr/>
        </p:nvGrpSpPr>
        <p:grpSpPr>
          <a:xfrm>
            <a:off x="10326047" y="3789004"/>
            <a:ext cx="540007" cy="540007"/>
            <a:chOff x="3665972" y="2888994"/>
            <a:chExt cx="540007" cy="540007"/>
          </a:xfrm>
        </p:grpSpPr>
        <p:sp>
          <p:nvSpPr>
            <p:cNvPr id="145" name="Ovaal 144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6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7" name="Groep 146"/>
          <p:cNvGrpSpPr/>
          <p:nvPr/>
        </p:nvGrpSpPr>
        <p:grpSpPr>
          <a:xfrm>
            <a:off x="10776053" y="4419011"/>
            <a:ext cx="540007" cy="540007"/>
            <a:chOff x="3665972" y="2888994"/>
            <a:chExt cx="540007" cy="540007"/>
          </a:xfrm>
        </p:grpSpPr>
        <p:sp>
          <p:nvSpPr>
            <p:cNvPr id="148" name="Ovaal 14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462676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fgeronde rechthoek 18"/>
          <p:cNvSpPr/>
          <p:nvPr/>
        </p:nvSpPr>
        <p:spPr>
          <a:xfrm>
            <a:off x="245935" y="2078986"/>
            <a:ext cx="11700130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 err="1">
                <a:solidFill>
                  <a:schemeClr val="accent1"/>
                </a:solidFill>
              </a:rPr>
              <a:t>CommandCenter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8" name="Afgeronde rechthoek 18"/>
          <p:cNvSpPr/>
          <p:nvPr/>
        </p:nvSpPr>
        <p:spPr>
          <a:xfrm>
            <a:off x="8166023" y="2528990"/>
            <a:ext cx="3600040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1"/>
                </a:solidFill>
              </a:rPr>
              <a:t>Mission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2" name="Afgeronde rechthoek 18"/>
          <p:cNvSpPr/>
          <p:nvPr/>
        </p:nvSpPr>
        <p:spPr>
          <a:xfrm>
            <a:off x="4385981" y="2528990"/>
            <a:ext cx="3690041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1"/>
                </a:solidFill>
              </a:rPr>
              <a:t>Mission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425936" y="2528990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1"/>
                </a:solidFill>
              </a:rPr>
              <a:t>Mission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605938" y="2978996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5" name="Afgeronde rechthoek 18"/>
          <p:cNvSpPr/>
          <p:nvPr/>
        </p:nvSpPr>
        <p:spPr>
          <a:xfrm>
            <a:off x="4565983" y="2978996"/>
            <a:ext cx="3330037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405958" y="2978996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29" name="Afgeronde rechthoek 18"/>
          <p:cNvSpPr/>
          <p:nvPr/>
        </p:nvSpPr>
        <p:spPr>
          <a:xfrm>
            <a:off x="4745985" y="3338999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A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Tasking</a:t>
            </a:r>
            <a:r>
              <a:rPr lang="nl-BE" dirty="0"/>
              <a:t> </a:t>
            </a:r>
            <a:r>
              <a:rPr lang="nl-BE" dirty="0" err="1"/>
              <a:t>framework</a:t>
            </a:r>
            <a:endParaRPr lang="nl-BE" dirty="0"/>
          </a:p>
        </p:txBody>
      </p:sp>
      <p:grpSp>
        <p:nvGrpSpPr>
          <p:cNvPr id="20" name="Groep 19"/>
          <p:cNvGrpSpPr/>
          <p:nvPr/>
        </p:nvGrpSpPr>
        <p:grpSpPr>
          <a:xfrm>
            <a:off x="4835986" y="3789003"/>
            <a:ext cx="540007" cy="540007"/>
            <a:chOff x="3665972" y="2888994"/>
            <a:chExt cx="540007" cy="540007"/>
          </a:xfrm>
        </p:grpSpPr>
        <p:sp>
          <p:nvSpPr>
            <p:cNvPr id="21" name="Ovaal 2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Groep 25"/>
          <p:cNvGrpSpPr/>
          <p:nvPr/>
        </p:nvGrpSpPr>
        <p:grpSpPr>
          <a:xfrm>
            <a:off x="5465994" y="3789003"/>
            <a:ext cx="540007" cy="540007"/>
            <a:chOff x="3665972" y="2888994"/>
            <a:chExt cx="540007" cy="540007"/>
          </a:xfrm>
        </p:grpSpPr>
        <p:sp>
          <p:nvSpPr>
            <p:cNvPr id="27" name="Ovaal 2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0" name="Groep 29"/>
          <p:cNvGrpSpPr/>
          <p:nvPr/>
        </p:nvGrpSpPr>
        <p:grpSpPr>
          <a:xfrm>
            <a:off x="4835986" y="4419010"/>
            <a:ext cx="540007" cy="540007"/>
            <a:chOff x="3665972" y="2888994"/>
            <a:chExt cx="540007" cy="540007"/>
          </a:xfrm>
        </p:grpSpPr>
        <p:sp>
          <p:nvSpPr>
            <p:cNvPr id="31" name="Ovaal 3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Groep 32"/>
          <p:cNvGrpSpPr/>
          <p:nvPr/>
        </p:nvGrpSpPr>
        <p:grpSpPr>
          <a:xfrm>
            <a:off x="5465994" y="4419010"/>
            <a:ext cx="540007" cy="540007"/>
            <a:chOff x="3665972" y="2888994"/>
            <a:chExt cx="540007" cy="540007"/>
          </a:xfrm>
        </p:grpSpPr>
        <p:sp>
          <p:nvSpPr>
            <p:cNvPr id="34" name="Ovaal 3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6" name="Afgeronde rechthoek 18"/>
          <p:cNvSpPr/>
          <p:nvPr/>
        </p:nvSpPr>
        <p:spPr>
          <a:xfrm>
            <a:off x="6366003" y="3339000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B</a:t>
            </a:r>
            <a:endParaRPr lang="en-US" b="1" dirty="0">
              <a:solidFill>
                <a:schemeClr val="accent1"/>
              </a:solidFill>
            </a:endParaRPr>
          </a:p>
        </p:txBody>
      </p:sp>
      <p:grpSp>
        <p:nvGrpSpPr>
          <p:cNvPr id="37" name="Groep 36"/>
          <p:cNvGrpSpPr/>
          <p:nvPr/>
        </p:nvGrpSpPr>
        <p:grpSpPr>
          <a:xfrm>
            <a:off x="6456002" y="3789004"/>
            <a:ext cx="540007" cy="540007"/>
            <a:chOff x="3665972" y="2888994"/>
            <a:chExt cx="540007" cy="540007"/>
          </a:xfrm>
        </p:grpSpPr>
        <p:sp>
          <p:nvSpPr>
            <p:cNvPr id="38" name="Ovaal 3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Groep 39"/>
          <p:cNvGrpSpPr/>
          <p:nvPr/>
        </p:nvGrpSpPr>
        <p:grpSpPr>
          <a:xfrm>
            <a:off x="7086010" y="3789004"/>
            <a:ext cx="540007" cy="540007"/>
            <a:chOff x="3665972" y="2888994"/>
            <a:chExt cx="540007" cy="540007"/>
          </a:xfrm>
        </p:grpSpPr>
        <p:sp>
          <p:nvSpPr>
            <p:cNvPr id="41" name="Ovaal 4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Groep 42"/>
          <p:cNvGrpSpPr/>
          <p:nvPr/>
        </p:nvGrpSpPr>
        <p:grpSpPr>
          <a:xfrm>
            <a:off x="6456002" y="4419011"/>
            <a:ext cx="540007" cy="540007"/>
            <a:chOff x="3665972" y="2888994"/>
            <a:chExt cx="540007" cy="540007"/>
          </a:xfrm>
        </p:grpSpPr>
        <p:sp>
          <p:nvSpPr>
            <p:cNvPr id="44" name="Ovaal 4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6" name="Groep 45"/>
          <p:cNvGrpSpPr/>
          <p:nvPr/>
        </p:nvGrpSpPr>
        <p:grpSpPr>
          <a:xfrm>
            <a:off x="7086010" y="4419011"/>
            <a:ext cx="540007" cy="540007"/>
            <a:chOff x="3665972" y="2888994"/>
            <a:chExt cx="540007" cy="540007"/>
          </a:xfrm>
        </p:grpSpPr>
        <p:sp>
          <p:nvSpPr>
            <p:cNvPr id="47" name="Ovaal 4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9" name="Afgeronde rechthoek 18"/>
          <p:cNvSpPr/>
          <p:nvPr/>
        </p:nvSpPr>
        <p:spPr>
          <a:xfrm>
            <a:off x="785941" y="3339000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A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2585961" y="3339001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B</a:t>
            </a:r>
            <a:endParaRPr lang="en-US" b="1" dirty="0">
              <a:solidFill>
                <a:schemeClr val="accent1"/>
              </a:solidFill>
            </a:endParaRPr>
          </a:p>
        </p:txBody>
      </p:sp>
      <p:grpSp>
        <p:nvGrpSpPr>
          <p:cNvPr id="60" name="Groep 59"/>
          <p:cNvGrpSpPr/>
          <p:nvPr/>
        </p:nvGrpSpPr>
        <p:grpSpPr>
          <a:xfrm>
            <a:off x="875940" y="3789004"/>
            <a:ext cx="540007" cy="540007"/>
            <a:chOff x="3665972" y="2888994"/>
            <a:chExt cx="540007" cy="540007"/>
          </a:xfrm>
        </p:grpSpPr>
        <p:sp>
          <p:nvSpPr>
            <p:cNvPr id="61" name="Ovaal 6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oep 62"/>
          <p:cNvGrpSpPr/>
          <p:nvPr/>
        </p:nvGrpSpPr>
        <p:grpSpPr>
          <a:xfrm>
            <a:off x="1505948" y="3789004"/>
            <a:ext cx="540007" cy="540007"/>
            <a:chOff x="3665972" y="2888994"/>
            <a:chExt cx="540007" cy="540007"/>
          </a:xfrm>
        </p:grpSpPr>
        <p:sp>
          <p:nvSpPr>
            <p:cNvPr id="64" name="Ovaal 6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6" name="Groep 65"/>
          <p:cNvGrpSpPr/>
          <p:nvPr/>
        </p:nvGrpSpPr>
        <p:grpSpPr>
          <a:xfrm>
            <a:off x="875940" y="4419011"/>
            <a:ext cx="540007" cy="540007"/>
            <a:chOff x="3665972" y="2888994"/>
            <a:chExt cx="540007" cy="540007"/>
          </a:xfrm>
        </p:grpSpPr>
        <p:sp>
          <p:nvSpPr>
            <p:cNvPr id="67" name="Ovaal 6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Groep 68"/>
          <p:cNvGrpSpPr/>
          <p:nvPr/>
        </p:nvGrpSpPr>
        <p:grpSpPr>
          <a:xfrm>
            <a:off x="1505948" y="4419011"/>
            <a:ext cx="540007" cy="540007"/>
            <a:chOff x="3665972" y="2888994"/>
            <a:chExt cx="540007" cy="540007"/>
          </a:xfrm>
        </p:grpSpPr>
        <p:sp>
          <p:nvSpPr>
            <p:cNvPr id="70" name="Ovaal 6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" name="Groep 71"/>
          <p:cNvGrpSpPr/>
          <p:nvPr/>
        </p:nvGrpSpPr>
        <p:grpSpPr>
          <a:xfrm>
            <a:off x="2675960" y="3789005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3305968" y="3789005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2675960" y="4419012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3305968" y="4419012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5" name="Afgeronde rechthoek 18"/>
          <p:cNvSpPr/>
          <p:nvPr/>
        </p:nvSpPr>
        <p:spPr>
          <a:xfrm>
            <a:off x="8346025" y="2978997"/>
            <a:ext cx="1530017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86" name="Afgeronde rechthoek 18"/>
          <p:cNvSpPr/>
          <p:nvPr/>
        </p:nvSpPr>
        <p:spPr>
          <a:xfrm>
            <a:off x="9966043" y="2978997"/>
            <a:ext cx="1620018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87" name="Afgeronde rechthoek 18"/>
          <p:cNvSpPr/>
          <p:nvPr/>
        </p:nvSpPr>
        <p:spPr>
          <a:xfrm>
            <a:off x="8526029" y="3339001"/>
            <a:ext cx="1170012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C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88" name="Afgeronde rechthoek 18"/>
          <p:cNvSpPr/>
          <p:nvPr/>
        </p:nvSpPr>
        <p:spPr>
          <a:xfrm>
            <a:off x="10146046" y="3339000"/>
            <a:ext cx="1260014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C</a:t>
            </a:r>
            <a:endParaRPr lang="en-US" b="1" dirty="0">
              <a:solidFill>
                <a:schemeClr val="accent1"/>
              </a:solidFill>
            </a:endParaRPr>
          </a:p>
        </p:txBody>
      </p:sp>
      <p:grpSp>
        <p:nvGrpSpPr>
          <p:cNvPr id="89" name="Groep 88"/>
          <p:cNvGrpSpPr/>
          <p:nvPr/>
        </p:nvGrpSpPr>
        <p:grpSpPr>
          <a:xfrm>
            <a:off x="8886030" y="3789005"/>
            <a:ext cx="540007" cy="540007"/>
            <a:chOff x="3665972" y="2888994"/>
            <a:chExt cx="540007" cy="540007"/>
          </a:xfrm>
        </p:grpSpPr>
        <p:sp>
          <p:nvSpPr>
            <p:cNvPr id="90" name="Ovaal 8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5" name="Groep 94"/>
          <p:cNvGrpSpPr/>
          <p:nvPr/>
        </p:nvGrpSpPr>
        <p:grpSpPr>
          <a:xfrm>
            <a:off x="8886030" y="4419012"/>
            <a:ext cx="540007" cy="540007"/>
            <a:chOff x="3665972" y="2888994"/>
            <a:chExt cx="540007" cy="540007"/>
          </a:xfrm>
        </p:grpSpPr>
        <p:sp>
          <p:nvSpPr>
            <p:cNvPr id="96" name="Ovaal 9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4" name="Groep 103"/>
          <p:cNvGrpSpPr/>
          <p:nvPr/>
        </p:nvGrpSpPr>
        <p:grpSpPr>
          <a:xfrm>
            <a:off x="10506049" y="3789006"/>
            <a:ext cx="540007" cy="540007"/>
            <a:chOff x="3665972" y="2888994"/>
            <a:chExt cx="540007" cy="540007"/>
          </a:xfrm>
        </p:grpSpPr>
        <p:sp>
          <p:nvSpPr>
            <p:cNvPr id="105" name="Ovaal 104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6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0" name="Groep 109"/>
          <p:cNvGrpSpPr/>
          <p:nvPr/>
        </p:nvGrpSpPr>
        <p:grpSpPr>
          <a:xfrm>
            <a:off x="10506049" y="4419013"/>
            <a:ext cx="540007" cy="540007"/>
            <a:chOff x="3665972" y="2888994"/>
            <a:chExt cx="540007" cy="540007"/>
          </a:xfrm>
        </p:grpSpPr>
        <p:sp>
          <p:nvSpPr>
            <p:cNvPr id="111" name="Ovaal 11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3" name="Rechthoek 112"/>
          <p:cNvSpPr/>
          <p:nvPr/>
        </p:nvSpPr>
        <p:spPr>
          <a:xfrm>
            <a:off x="425937" y="5679025"/>
            <a:ext cx="3870043" cy="99001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dirty="0"/>
              <a:t>Missions have multiple </a:t>
            </a:r>
            <a:r>
              <a:rPr lang="nl-BE" sz="1400" dirty="0" err="1"/>
              <a:t>Tasks</a:t>
            </a:r>
            <a:r>
              <a:rPr lang="nl-BE" sz="1400" dirty="0"/>
              <a:t>.</a:t>
            </a:r>
          </a:p>
          <a:p>
            <a:pPr algn="ctr"/>
            <a:r>
              <a:rPr lang="nl-BE" sz="1400" dirty="0" err="1"/>
              <a:t>Each</a:t>
            </a:r>
            <a:r>
              <a:rPr lang="nl-BE" sz="1400" dirty="0"/>
              <a:t> </a:t>
            </a:r>
            <a:r>
              <a:rPr lang="nl-BE" sz="1400" dirty="0" err="1"/>
              <a:t>Task</a:t>
            </a:r>
            <a:r>
              <a:rPr lang="nl-BE" sz="1400" dirty="0"/>
              <a:t> is </a:t>
            </a:r>
            <a:r>
              <a:rPr lang="nl-BE" sz="1400" dirty="0" err="1"/>
              <a:t>allocated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a Set of </a:t>
            </a:r>
            <a:r>
              <a:rPr lang="nl-BE" sz="1400" dirty="0" err="1"/>
              <a:t>Groups</a:t>
            </a:r>
            <a:r>
              <a:rPr lang="nl-BE" sz="1400" dirty="0"/>
              <a:t>.</a:t>
            </a:r>
          </a:p>
          <a:p>
            <a:pPr algn="ctr"/>
            <a:r>
              <a:rPr lang="nl-BE" sz="1400" dirty="0" err="1"/>
              <a:t>Once</a:t>
            </a:r>
            <a:r>
              <a:rPr lang="nl-BE" sz="1400" dirty="0"/>
              <a:t> a </a:t>
            </a:r>
            <a:r>
              <a:rPr lang="nl-BE" sz="1400" dirty="0" err="1"/>
              <a:t>Player</a:t>
            </a:r>
            <a:r>
              <a:rPr lang="nl-BE" sz="1400" dirty="0"/>
              <a:t> </a:t>
            </a:r>
            <a:r>
              <a:rPr lang="nl-BE" sz="1400" dirty="0" err="1"/>
              <a:t>joins</a:t>
            </a:r>
            <a:r>
              <a:rPr lang="nl-BE" sz="1400" dirty="0"/>
              <a:t> a Unit in </a:t>
            </a:r>
            <a:r>
              <a:rPr lang="nl-BE" sz="1400" dirty="0" err="1"/>
              <a:t>the</a:t>
            </a:r>
            <a:r>
              <a:rPr lang="nl-BE" sz="1400" dirty="0"/>
              <a:t> Group,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Task</a:t>
            </a:r>
            <a:r>
              <a:rPr lang="nl-BE" sz="1400" dirty="0"/>
              <a:t> </a:t>
            </a:r>
            <a:r>
              <a:rPr lang="nl-BE" sz="1400" u="sng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b="1" dirty="0" err="1"/>
              <a:t>assigned</a:t>
            </a:r>
            <a:r>
              <a:rPr lang="nl-BE" sz="1400" b="1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</a:t>
            </a:r>
            <a:r>
              <a:rPr lang="nl-BE" sz="1400" dirty="0" err="1"/>
              <a:t>that</a:t>
            </a:r>
            <a:r>
              <a:rPr lang="nl-BE" sz="1400" dirty="0"/>
              <a:t> Group.</a:t>
            </a:r>
          </a:p>
        </p:txBody>
      </p:sp>
      <p:sp>
        <p:nvSpPr>
          <p:cNvPr id="114" name="Rechthoek 113"/>
          <p:cNvSpPr/>
          <p:nvPr/>
        </p:nvSpPr>
        <p:spPr>
          <a:xfrm>
            <a:off x="4385981" y="5679025"/>
            <a:ext cx="3690041" cy="99001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dirty="0"/>
              <a:t>A </a:t>
            </a:r>
            <a:r>
              <a:rPr lang="nl-BE" sz="1400" dirty="0" err="1"/>
              <a:t>Task</a:t>
            </a:r>
            <a:r>
              <a:rPr lang="nl-BE" sz="1400" dirty="0"/>
              <a:t>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allocated</a:t>
            </a:r>
            <a:r>
              <a:rPr lang="nl-BE" sz="1400" dirty="0"/>
              <a:t> </a:t>
            </a:r>
            <a:r>
              <a:rPr lang="nl-BE" sz="1400" dirty="0" err="1"/>
              <a:t>by</a:t>
            </a:r>
            <a:r>
              <a:rPr lang="nl-BE" sz="1400" dirty="0"/>
              <a:t> </a:t>
            </a:r>
            <a:r>
              <a:rPr lang="nl-BE" sz="1400" u="sng" dirty="0"/>
              <a:t>multiple </a:t>
            </a:r>
            <a:r>
              <a:rPr lang="nl-BE" sz="1400" u="sng" dirty="0" err="1"/>
              <a:t>Groups</a:t>
            </a:r>
            <a:r>
              <a:rPr lang="nl-BE" sz="1400" dirty="0"/>
              <a:t> </a:t>
            </a:r>
            <a:r>
              <a:rPr lang="nl-BE" sz="1400" dirty="0" err="1"/>
              <a:t>residing</a:t>
            </a:r>
            <a:r>
              <a:rPr lang="nl-BE" sz="1400" dirty="0"/>
              <a:t>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Set_Group</a:t>
            </a:r>
            <a:r>
              <a:rPr lang="nl-BE" sz="1400" dirty="0"/>
              <a:t>,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u="sng" dirty="0" err="1"/>
              <a:t>can</a:t>
            </a:r>
            <a:r>
              <a:rPr lang="nl-BE" sz="1400" u="sng" dirty="0"/>
              <a:t> </a:t>
            </a:r>
            <a:r>
              <a:rPr lang="nl-BE" sz="1400" u="sng" dirty="0" err="1"/>
              <a:t>execute</a:t>
            </a:r>
            <a:r>
              <a:rPr lang="nl-BE" sz="1400" u="sng" dirty="0"/>
              <a:t> </a:t>
            </a:r>
            <a:r>
              <a:rPr lang="nl-BE" sz="1400" u="sng" dirty="0" err="1"/>
              <a:t>the</a:t>
            </a:r>
            <a:r>
              <a:rPr lang="nl-BE" sz="1400" u="sng" dirty="0"/>
              <a:t> </a:t>
            </a:r>
            <a:r>
              <a:rPr lang="nl-BE" sz="1400" u="sng" dirty="0" err="1"/>
              <a:t>Task</a:t>
            </a:r>
            <a:r>
              <a:rPr lang="nl-BE" sz="1400" u="sng" dirty="0"/>
              <a:t> in a </a:t>
            </a:r>
            <a:r>
              <a:rPr lang="nl-BE" sz="1400" u="sng" dirty="0" err="1"/>
              <a:t>cooperative</a:t>
            </a:r>
            <a:r>
              <a:rPr lang="nl-BE" sz="1400" u="sng" dirty="0"/>
              <a:t> </a:t>
            </a:r>
            <a:r>
              <a:rPr lang="nl-BE" sz="1400" u="sng" dirty="0" err="1"/>
              <a:t>manner</a:t>
            </a:r>
            <a:r>
              <a:rPr lang="nl-BE" sz="1400" dirty="0"/>
              <a:t>!.</a:t>
            </a:r>
          </a:p>
        </p:txBody>
      </p:sp>
      <p:sp>
        <p:nvSpPr>
          <p:cNvPr id="116" name="Rechthoek 115"/>
          <p:cNvSpPr/>
          <p:nvPr/>
        </p:nvSpPr>
        <p:spPr>
          <a:xfrm>
            <a:off x="8166024" y="5679025"/>
            <a:ext cx="3600040" cy="99001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dirty="0"/>
              <a:t>The </a:t>
            </a:r>
            <a:r>
              <a:rPr lang="nl-BE" sz="1400" dirty="0" err="1"/>
              <a:t>same</a:t>
            </a:r>
            <a:r>
              <a:rPr lang="nl-BE" sz="1400" dirty="0"/>
              <a:t> Group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allocated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different </a:t>
            </a:r>
            <a:r>
              <a:rPr lang="nl-BE" sz="1400" dirty="0" err="1"/>
              <a:t>Tasks</a:t>
            </a:r>
            <a:r>
              <a:rPr lang="nl-BE" sz="1400" dirty="0"/>
              <a:t>, but in </a:t>
            </a:r>
            <a:r>
              <a:rPr lang="nl-BE" sz="1400" dirty="0" err="1"/>
              <a:t>that</a:t>
            </a:r>
            <a:r>
              <a:rPr lang="nl-BE" sz="1400" dirty="0"/>
              <a:t> case, </a:t>
            </a:r>
            <a:r>
              <a:rPr lang="nl-BE" sz="1400" dirty="0" err="1"/>
              <a:t>if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Player</a:t>
            </a:r>
            <a:r>
              <a:rPr lang="nl-BE" sz="1400" dirty="0"/>
              <a:t> </a:t>
            </a:r>
            <a:r>
              <a:rPr lang="nl-BE" sz="1400" dirty="0" err="1"/>
              <a:t>joins</a:t>
            </a:r>
            <a:r>
              <a:rPr lang="nl-BE" sz="1400" dirty="0"/>
              <a:t> a unit in </a:t>
            </a:r>
            <a:r>
              <a:rPr lang="nl-BE" sz="1400" dirty="0" err="1"/>
              <a:t>the</a:t>
            </a:r>
            <a:r>
              <a:rPr lang="nl-BE" sz="1400" dirty="0"/>
              <a:t> Group, </a:t>
            </a:r>
            <a:r>
              <a:rPr lang="nl-BE" sz="1400" dirty="0" err="1"/>
              <a:t>only</a:t>
            </a:r>
            <a:r>
              <a:rPr lang="nl-BE" sz="1400" dirty="0"/>
              <a:t> </a:t>
            </a:r>
            <a:r>
              <a:rPr lang="nl-BE" sz="1400" u="sng" dirty="0" err="1"/>
              <a:t>one</a:t>
            </a:r>
            <a:r>
              <a:rPr lang="nl-BE" sz="1400" u="sng" dirty="0"/>
              <a:t> </a:t>
            </a:r>
            <a:r>
              <a:rPr lang="nl-BE" sz="1400" u="sng" dirty="0" err="1"/>
              <a:t>Task</a:t>
            </a:r>
            <a:r>
              <a:rPr lang="nl-BE" sz="1400" dirty="0"/>
              <a:t>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ASSIGNED </a:t>
            </a:r>
            <a:r>
              <a:rPr lang="nl-BE" sz="1400" dirty="0" err="1"/>
              <a:t>to</a:t>
            </a:r>
            <a:r>
              <a:rPr lang="nl-BE" sz="1400" dirty="0"/>
              <a:t> </a:t>
            </a:r>
            <a:r>
              <a:rPr lang="nl-BE" sz="1400" dirty="0" err="1"/>
              <a:t>that</a:t>
            </a:r>
            <a:r>
              <a:rPr lang="nl-BE" sz="1400" dirty="0"/>
              <a:t> Group.</a:t>
            </a:r>
          </a:p>
        </p:txBody>
      </p:sp>
    </p:spTree>
    <p:extLst>
      <p:ext uri="{BB962C8B-B14F-4D97-AF65-F5344CB8AC3E}">
        <p14:creationId xmlns:p14="http://schemas.microsoft.com/office/powerpoint/2010/main" val="27032773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 err="1">
                <a:solidFill>
                  <a:schemeClr val="accent1"/>
                </a:solidFill>
              </a:rPr>
              <a:t>CommandCenter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5"/>
                </a:solidFill>
              </a:rPr>
              <a:t>Mission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5"/>
                </a:solidFill>
              </a:rPr>
              <a:t>Task</a:t>
            </a:r>
            <a:endParaRPr lang="en-US" sz="2000" b="1" dirty="0">
              <a:solidFill>
                <a:schemeClr val="accent5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5"/>
                </a:solidFill>
              </a:rPr>
              <a:t>Task</a:t>
            </a:r>
            <a:endParaRPr lang="en-US" sz="2000" b="1" dirty="0">
              <a:solidFill>
                <a:schemeClr val="accent5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commandcenter</a:t>
            </a:r>
            <a:endParaRPr lang="nl-BE" dirty="0"/>
          </a:p>
        </p:txBody>
      </p:sp>
      <p:sp>
        <p:nvSpPr>
          <p:cNvPr id="49" name="Afgeronde rechthoek 18"/>
          <p:cNvSpPr/>
          <p:nvPr/>
        </p:nvSpPr>
        <p:spPr>
          <a:xfrm>
            <a:off x="1325947" y="3789004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5"/>
                </a:solidFill>
              </a:rPr>
              <a:t>Group A</a:t>
            </a:r>
            <a:endParaRPr lang="en-US" b="1" dirty="0">
              <a:solidFill>
                <a:schemeClr val="accent5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312596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5"/>
                </a:solidFill>
              </a:rPr>
              <a:t>Group B</a:t>
            </a:r>
            <a:endParaRPr lang="en-US" b="1" dirty="0">
              <a:solidFill>
                <a:schemeClr val="accent5"/>
              </a:solidFill>
            </a:endParaRPr>
          </a:p>
        </p:txBody>
      </p:sp>
      <p:grpSp>
        <p:nvGrpSpPr>
          <p:cNvPr id="60" name="Groep 59"/>
          <p:cNvGrpSpPr/>
          <p:nvPr/>
        </p:nvGrpSpPr>
        <p:grpSpPr>
          <a:xfrm>
            <a:off x="1415946" y="4239008"/>
            <a:ext cx="540007" cy="540007"/>
            <a:chOff x="3665972" y="2888994"/>
            <a:chExt cx="540007" cy="540007"/>
          </a:xfrm>
        </p:grpSpPr>
        <p:sp>
          <p:nvSpPr>
            <p:cNvPr id="61" name="Ovaal 6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oep 62"/>
          <p:cNvGrpSpPr/>
          <p:nvPr/>
        </p:nvGrpSpPr>
        <p:grpSpPr>
          <a:xfrm>
            <a:off x="2045954" y="4239008"/>
            <a:ext cx="540007" cy="540007"/>
            <a:chOff x="3665972" y="2888994"/>
            <a:chExt cx="540007" cy="540007"/>
          </a:xfrm>
        </p:grpSpPr>
        <p:sp>
          <p:nvSpPr>
            <p:cNvPr id="64" name="Ovaal 6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6" name="Groep 65"/>
          <p:cNvGrpSpPr/>
          <p:nvPr/>
        </p:nvGrpSpPr>
        <p:grpSpPr>
          <a:xfrm>
            <a:off x="1415946" y="4869015"/>
            <a:ext cx="540007" cy="540007"/>
            <a:chOff x="3665972" y="2888994"/>
            <a:chExt cx="540007" cy="540007"/>
          </a:xfrm>
        </p:grpSpPr>
        <p:sp>
          <p:nvSpPr>
            <p:cNvPr id="67" name="Ovaal 6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Groep 68"/>
          <p:cNvGrpSpPr/>
          <p:nvPr/>
        </p:nvGrpSpPr>
        <p:grpSpPr>
          <a:xfrm>
            <a:off x="2045954" y="4869015"/>
            <a:ext cx="540007" cy="540007"/>
            <a:chOff x="3665972" y="2888994"/>
            <a:chExt cx="540007" cy="540007"/>
          </a:xfrm>
        </p:grpSpPr>
        <p:sp>
          <p:nvSpPr>
            <p:cNvPr id="70" name="Ovaal 6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" name="Groep 71"/>
          <p:cNvGrpSpPr/>
          <p:nvPr/>
        </p:nvGrpSpPr>
        <p:grpSpPr>
          <a:xfrm>
            <a:off x="321596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384597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321596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384597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3" name="Rechthoek 112"/>
          <p:cNvSpPr/>
          <p:nvPr/>
        </p:nvSpPr>
        <p:spPr>
          <a:xfrm>
            <a:off x="5825997" y="4419011"/>
            <a:ext cx="3240036" cy="216002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Takes care of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communication</a:t>
            </a:r>
            <a:r>
              <a:rPr lang="nl-BE" sz="1400" dirty="0"/>
              <a:t>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battlefield</a:t>
            </a:r>
            <a:r>
              <a:rPr lang="nl-BE" sz="1400" dirty="0"/>
              <a:t> </a:t>
            </a:r>
            <a:r>
              <a:rPr lang="nl-BE" sz="1400" dirty="0" err="1"/>
              <a:t>between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allocated</a:t>
            </a:r>
            <a:r>
              <a:rPr lang="nl-BE" sz="1400" dirty="0"/>
              <a:t> </a:t>
            </a:r>
            <a:r>
              <a:rPr lang="nl-BE" sz="1400" dirty="0" err="1"/>
              <a:t>Groups</a:t>
            </a:r>
            <a:r>
              <a:rPr lang="nl-BE" sz="1400" dirty="0"/>
              <a:t>. </a:t>
            </a:r>
            <a:r>
              <a:rPr lang="nl-BE" sz="1400" dirty="0" err="1"/>
              <a:t>This</a:t>
            </a:r>
            <a:r>
              <a:rPr lang="nl-BE" sz="1400" dirty="0"/>
              <a:t> means </a:t>
            </a:r>
            <a:r>
              <a:rPr lang="nl-BE" sz="1400" dirty="0" err="1"/>
              <a:t>it</a:t>
            </a:r>
            <a:r>
              <a:rPr lang="nl-BE" sz="1400" dirty="0"/>
              <a:t>:</a:t>
            </a:r>
          </a:p>
          <a:p>
            <a:r>
              <a:rPr lang="nl-BE" sz="1400" dirty="0" err="1"/>
              <a:t>Provides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reporting</a:t>
            </a:r>
            <a:r>
              <a:rPr lang="nl-BE" sz="1400" dirty="0"/>
              <a:t> </a:t>
            </a:r>
            <a:r>
              <a:rPr lang="nl-BE" sz="1400" dirty="0" err="1"/>
              <a:t>and</a:t>
            </a:r>
            <a:r>
              <a:rPr lang="nl-BE" sz="1400" dirty="0"/>
              <a:t> status updates.</a:t>
            </a:r>
          </a:p>
          <a:p>
            <a:r>
              <a:rPr lang="nl-BE" sz="1400" dirty="0" err="1"/>
              <a:t>Creates</a:t>
            </a:r>
            <a:r>
              <a:rPr lang="nl-BE" sz="1400" dirty="0"/>
              <a:t> context </a:t>
            </a:r>
            <a:r>
              <a:rPr lang="nl-BE" sz="1400" dirty="0" err="1"/>
              <a:t>menus</a:t>
            </a:r>
            <a:r>
              <a:rPr lang="nl-BE" sz="1400" dirty="0"/>
              <a:t> </a:t>
            </a:r>
            <a:r>
              <a:rPr lang="nl-BE" sz="1400" dirty="0" err="1"/>
              <a:t>for</a:t>
            </a:r>
            <a:r>
              <a:rPr lang="nl-BE" sz="1400" dirty="0"/>
              <a:t> </a:t>
            </a:r>
            <a:r>
              <a:rPr lang="nl-BE" sz="1400" dirty="0" err="1"/>
              <a:t>players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control </a:t>
            </a:r>
            <a:r>
              <a:rPr lang="nl-BE" sz="1400" dirty="0" err="1"/>
              <a:t>the</a:t>
            </a:r>
            <a:r>
              <a:rPr lang="nl-BE" sz="1400" dirty="0"/>
              <a:t> mission.</a:t>
            </a:r>
          </a:p>
          <a:p>
            <a:r>
              <a:rPr lang="nl-BE" sz="1400" dirty="0" err="1"/>
              <a:t>Notifies</a:t>
            </a:r>
            <a:r>
              <a:rPr lang="nl-BE" sz="1400" dirty="0"/>
              <a:t> </a:t>
            </a:r>
            <a:r>
              <a:rPr lang="nl-BE" sz="1400" dirty="0" err="1"/>
              <a:t>players</a:t>
            </a:r>
            <a:r>
              <a:rPr lang="nl-BE" sz="1400" dirty="0"/>
              <a:t> of important events (of </a:t>
            </a:r>
            <a:r>
              <a:rPr lang="nl-BE" sz="1400" dirty="0" err="1"/>
              <a:t>other</a:t>
            </a:r>
            <a:r>
              <a:rPr lang="nl-BE" sz="1400" dirty="0"/>
              <a:t> </a:t>
            </a:r>
            <a:r>
              <a:rPr lang="nl-BE" sz="1400" dirty="0" err="1"/>
              <a:t>players</a:t>
            </a:r>
            <a:r>
              <a:rPr lang="nl-BE" sz="1400" dirty="0"/>
              <a:t>).</a:t>
            </a:r>
          </a:p>
        </p:txBody>
      </p:sp>
      <p:grpSp>
        <p:nvGrpSpPr>
          <p:cNvPr id="84" name="Groep 83"/>
          <p:cNvGrpSpPr/>
          <p:nvPr/>
        </p:nvGrpSpPr>
        <p:grpSpPr>
          <a:xfrm>
            <a:off x="4925987" y="3969006"/>
            <a:ext cx="540006" cy="540006"/>
            <a:chOff x="3665973" y="2888994"/>
            <a:chExt cx="540006" cy="540006"/>
          </a:xfrm>
        </p:grpSpPr>
        <p:sp>
          <p:nvSpPr>
            <p:cNvPr id="92" name="Ovaal 9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93" name="Picture 4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3676503" y="3035369"/>
              <a:ext cx="518946" cy="247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4" name="Rechthoek 93"/>
          <p:cNvSpPr/>
          <p:nvPr/>
        </p:nvSpPr>
        <p:spPr>
          <a:xfrm>
            <a:off x="9246035" y="2348988"/>
            <a:ext cx="2610029" cy="369004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real object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simulator. It is </a:t>
            </a:r>
            <a:r>
              <a:rPr lang="nl-BE" sz="1400" dirty="0" err="1"/>
              <a:t>destructable</a:t>
            </a:r>
            <a:r>
              <a:rPr lang="nl-BE" sz="1400" dirty="0"/>
              <a:t>. </a:t>
            </a:r>
            <a:r>
              <a:rPr lang="nl-BE" sz="1400" dirty="0" err="1"/>
              <a:t>Once</a:t>
            </a:r>
            <a:r>
              <a:rPr lang="nl-BE" sz="1400" dirty="0"/>
              <a:t> a </a:t>
            </a:r>
            <a:r>
              <a:rPr lang="nl-BE" sz="1400" dirty="0" err="1"/>
              <a:t>CommandCenter</a:t>
            </a:r>
            <a:r>
              <a:rPr lang="nl-BE" sz="1400" dirty="0"/>
              <a:t> is </a:t>
            </a:r>
            <a:r>
              <a:rPr lang="nl-BE" sz="1400" dirty="0" err="1"/>
              <a:t>destroyed</a:t>
            </a:r>
            <a:r>
              <a:rPr lang="nl-BE" sz="1400" dirty="0"/>
              <a:t>, </a:t>
            </a:r>
            <a:r>
              <a:rPr lang="nl-BE" sz="1400" dirty="0" err="1"/>
              <a:t>all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Missions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dirty="0" err="1"/>
              <a:t>Tasks</a:t>
            </a:r>
            <a:r>
              <a:rPr lang="nl-BE" sz="1400" dirty="0"/>
              <a:t> </a:t>
            </a:r>
            <a:r>
              <a:rPr lang="nl-BE" sz="1400" dirty="0" err="1"/>
              <a:t>cannot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coordinated</a:t>
            </a:r>
            <a:r>
              <a:rPr lang="nl-BE" sz="1400" dirty="0"/>
              <a:t> </a:t>
            </a:r>
            <a:r>
              <a:rPr lang="nl-BE" sz="1400" dirty="0" err="1"/>
              <a:t>anymore</a:t>
            </a:r>
            <a:r>
              <a:rPr lang="nl-BE" sz="1400" dirty="0"/>
              <a:t>,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dirty="0" err="1"/>
              <a:t>thus</a:t>
            </a:r>
            <a:r>
              <a:rPr lang="nl-BE" sz="1400" dirty="0"/>
              <a:t>, </a:t>
            </a:r>
            <a:r>
              <a:rPr lang="nl-BE" sz="1400" dirty="0" err="1"/>
              <a:t>all</a:t>
            </a:r>
            <a:r>
              <a:rPr lang="nl-BE" sz="1400" dirty="0"/>
              <a:t> Missions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dirty="0" err="1"/>
              <a:t>Tasks</a:t>
            </a:r>
            <a:r>
              <a:rPr lang="nl-BE" sz="1400" dirty="0"/>
              <a:t> </a:t>
            </a:r>
            <a:r>
              <a:rPr lang="nl-BE" sz="1400" dirty="0" err="1"/>
              <a:t>will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failed</a:t>
            </a:r>
            <a:r>
              <a:rPr lang="nl-BE" sz="1400" dirty="0"/>
              <a:t> in </a:t>
            </a:r>
            <a:r>
              <a:rPr lang="nl-BE" sz="1400" dirty="0" err="1"/>
              <a:t>such</a:t>
            </a:r>
            <a:r>
              <a:rPr lang="nl-BE" sz="1400" dirty="0"/>
              <a:t> a </a:t>
            </a:r>
            <a:r>
              <a:rPr lang="nl-BE" sz="1400" dirty="0" err="1"/>
              <a:t>situation</a:t>
            </a:r>
            <a:r>
              <a:rPr lang="nl-BE" sz="1400" dirty="0"/>
              <a:t>.</a:t>
            </a:r>
          </a:p>
          <a:p>
            <a:r>
              <a:rPr lang="nl-BE" sz="1400" dirty="0"/>
              <a:t>The mission designer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opt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set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Positionable</a:t>
            </a:r>
            <a:r>
              <a:rPr lang="nl-BE" sz="1400" dirty="0"/>
              <a:t> as </a:t>
            </a:r>
            <a:r>
              <a:rPr lang="nl-BE" sz="1400" dirty="0" err="1"/>
              <a:t>undistructable</a:t>
            </a:r>
            <a:r>
              <a:rPr lang="nl-BE" sz="1400" dirty="0"/>
              <a:t>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mission editor.</a:t>
            </a:r>
          </a:p>
        </p:txBody>
      </p:sp>
      <p:sp>
        <p:nvSpPr>
          <p:cNvPr id="98" name="Rechthoek 97"/>
          <p:cNvSpPr/>
          <p:nvPr/>
        </p:nvSpPr>
        <p:spPr>
          <a:xfrm>
            <a:off x="6006000" y="1988985"/>
            <a:ext cx="2520028" cy="1170012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 err="1"/>
              <a:t>Any</a:t>
            </a:r>
            <a:r>
              <a:rPr lang="nl-BE" sz="1400" dirty="0"/>
              <a:t> </a:t>
            </a:r>
            <a:r>
              <a:rPr lang="nl-BE" sz="1400" dirty="0" err="1"/>
              <a:t>Positionable</a:t>
            </a:r>
            <a:r>
              <a:rPr lang="nl-BE" sz="1400" dirty="0"/>
              <a:t>.</a:t>
            </a:r>
          </a:p>
          <a:p>
            <a:r>
              <a:rPr lang="nl-BE" sz="1400" dirty="0" err="1"/>
              <a:t>Thus</a:t>
            </a:r>
            <a:r>
              <a:rPr lang="nl-BE" sz="1400" dirty="0"/>
              <a:t>, a </a:t>
            </a:r>
            <a:r>
              <a:rPr lang="nl-BE" sz="1400" dirty="0" err="1"/>
              <a:t>CommandCenter</a:t>
            </a:r>
            <a:r>
              <a:rPr lang="nl-BE" sz="1400" dirty="0"/>
              <a:t>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a Group, Unit, </a:t>
            </a:r>
            <a:r>
              <a:rPr lang="nl-BE" sz="1400" dirty="0" err="1"/>
              <a:t>Static</a:t>
            </a:r>
            <a:r>
              <a:rPr lang="nl-BE" sz="1400" dirty="0"/>
              <a:t>, </a:t>
            </a:r>
            <a:r>
              <a:rPr lang="nl-BE" sz="1400" dirty="0" err="1"/>
              <a:t>Airbase</a:t>
            </a:r>
            <a:r>
              <a:rPr lang="nl-BE" sz="1400" dirty="0"/>
              <a:t>.</a:t>
            </a:r>
            <a:endParaRPr lang="nl-BE" sz="1200" dirty="0"/>
          </a:p>
        </p:txBody>
      </p:sp>
      <p:sp>
        <p:nvSpPr>
          <p:cNvPr id="39" name="Stroomdiagram: Alternatief proces 38"/>
          <p:cNvSpPr/>
          <p:nvPr/>
        </p:nvSpPr>
        <p:spPr>
          <a:xfrm>
            <a:off x="4925987" y="2078985"/>
            <a:ext cx="1350015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POSITIONABLE</a:t>
            </a:r>
          </a:p>
        </p:txBody>
      </p:sp>
      <p:sp>
        <p:nvSpPr>
          <p:cNvPr id="40" name="Stroomdiagram: Alternatief proces 39"/>
          <p:cNvSpPr/>
          <p:nvPr/>
        </p:nvSpPr>
        <p:spPr>
          <a:xfrm>
            <a:off x="4501149" y="6238700"/>
            <a:ext cx="1620018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COMMUNICATES</a:t>
            </a:r>
          </a:p>
        </p:txBody>
      </p:sp>
      <p:sp>
        <p:nvSpPr>
          <p:cNvPr id="41" name="Stroomdiagram: Alternatief proces 40"/>
          <p:cNvSpPr/>
          <p:nvPr/>
        </p:nvSpPr>
        <p:spPr>
          <a:xfrm>
            <a:off x="8616028" y="3609002"/>
            <a:ext cx="900010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OBJECT</a:t>
            </a:r>
          </a:p>
        </p:txBody>
      </p:sp>
      <p:cxnSp>
        <p:nvCxnSpPr>
          <p:cNvPr id="3" name="Rechte verbindingslijn met pijl 2"/>
          <p:cNvCxnSpPr>
            <a:stCxn id="92" idx="7"/>
            <a:endCxn id="39" idx="2"/>
          </p:cNvCxnSpPr>
          <p:nvPr/>
        </p:nvCxnSpPr>
        <p:spPr>
          <a:xfrm flipV="1">
            <a:off x="5386911" y="2438989"/>
            <a:ext cx="214084" cy="160909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/>
          <p:cNvCxnSpPr>
            <a:stCxn id="92" idx="6"/>
            <a:endCxn id="41" idx="1"/>
          </p:cNvCxnSpPr>
          <p:nvPr/>
        </p:nvCxnSpPr>
        <p:spPr>
          <a:xfrm flipV="1">
            <a:off x="5465993" y="3789004"/>
            <a:ext cx="3150035" cy="45000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met pijl 8"/>
          <p:cNvCxnSpPr>
            <a:stCxn id="92" idx="4"/>
            <a:endCxn id="40" idx="0"/>
          </p:cNvCxnSpPr>
          <p:nvPr/>
        </p:nvCxnSpPr>
        <p:spPr>
          <a:xfrm>
            <a:off x="5195990" y="4509012"/>
            <a:ext cx="115168" cy="17296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5486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 err="1">
                <a:solidFill>
                  <a:schemeClr val="accent5"/>
                </a:solidFill>
              </a:rPr>
              <a:t>CommandCenter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1"/>
                </a:solidFill>
              </a:rPr>
              <a:t>Mission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5"/>
                </a:solidFill>
              </a:rPr>
              <a:t>Task</a:t>
            </a:r>
            <a:endParaRPr lang="en-US" sz="2000" b="1" dirty="0">
              <a:solidFill>
                <a:schemeClr val="accent5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5"/>
                </a:solidFill>
              </a:rPr>
              <a:t>Task</a:t>
            </a:r>
            <a:endParaRPr lang="en-US" sz="2000" b="1" dirty="0">
              <a:solidFill>
                <a:schemeClr val="accent5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Mission</a:t>
            </a:r>
          </a:p>
        </p:txBody>
      </p:sp>
      <p:sp>
        <p:nvSpPr>
          <p:cNvPr id="49" name="Afgeronde rechthoek 18"/>
          <p:cNvSpPr/>
          <p:nvPr/>
        </p:nvSpPr>
        <p:spPr>
          <a:xfrm>
            <a:off x="1325947" y="3789004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5"/>
                </a:solidFill>
              </a:rPr>
              <a:t>Group A</a:t>
            </a:r>
            <a:endParaRPr lang="en-US" b="1" dirty="0">
              <a:solidFill>
                <a:schemeClr val="accent5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312596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5"/>
                </a:solidFill>
              </a:rPr>
              <a:t>Group B</a:t>
            </a:r>
            <a:endParaRPr lang="en-US" b="1" dirty="0">
              <a:solidFill>
                <a:schemeClr val="accent5"/>
              </a:solidFill>
            </a:endParaRPr>
          </a:p>
        </p:txBody>
      </p:sp>
      <p:grpSp>
        <p:nvGrpSpPr>
          <p:cNvPr id="60" name="Groep 59"/>
          <p:cNvGrpSpPr/>
          <p:nvPr/>
        </p:nvGrpSpPr>
        <p:grpSpPr>
          <a:xfrm>
            <a:off x="1415946" y="4239008"/>
            <a:ext cx="540007" cy="540007"/>
            <a:chOff x="3665972" y="2888994"/>
            <a:chExt cx="540007" cy="540007"/>
          </a:xfrm>
        </p:grpSpPr>
        <p:sp>
          <p:nvSpPr>
            <p:cNvPr id="61" name="Ovaal 6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oep 62"/>
          <p:cNvGrpSpPr/>
          <p:nvPr/>
        </p:nvGrpSpPr>
        <p:grpSpPr>
          <a:xfrm>
            <a:off x="2045954" y="4239008"/>
            <a:ext cx="540007" cy="540007"/>
            <a:chOff x="3665972" y="2888994"/>
            <a:chExt cx="540007" cy="540007"/>
          </a:xfrm>
        </p:grpSpPr>
        <p:sp>
          <p:nvSpPr>
            <p:cNvPr id="64" name="Ovaal 6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6" name="Groep 65"/>
          <p:cNvGrpSpPr/>
          <p:nvPr/>
        </p:nvGrpSpPr>
        <p:grpSpPr>
          <a:xfrm>
            <a:off x="1415946" y="4869015"/>
            <a:ext cx="540007" cy="540007"/>
            <a:chOff x="3665972" y="2888994"/>
            <a:chExt cx="540007" cy="540007"/>
          </a:xfrm>
        </p:grpSpPr>
        <p:sp>
          <p:nvSpPr>
            <p:cNvPr id="67" name="Ovaal 6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Groep 68"/>
          <p:cNvGrpSpPr/>
          <p:nvPr/>
        </p:nvGrpSpPr>
        <p:grpSpPr>
          <a:xfrm>
            <a:off x="2045954" y="4869015"/>
            <a:ext cx="540007" cy="540007"/>
            <a:chOff x="3665972" y="2888994"/>
            <a:chExt cx="540007" cy="540007"/>
          </a:xfrm>
        </p:grpSpPr>
        <p:sp>
          <p:nvSpPr>
            <p:cNvPr id="70" name="Ovaal 6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" name="Groep 71"/>
          <p:cNvGrpSpPr/>
          <p:nvPr/>
        </p:nvGrpSpPr>
        <p:grpSpPr>
          <a:xfrm>
            <a:off x="321596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384597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321596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384597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" name="Rechte verbindingslijn met pijl 2"/>
          <p:cNvCxnSpPr>
            <a:stCxn id="98" idx="2"/>
            <a:endCxn id="11" idx="1"/>
          </p:cNvCxnSpPr>
          <p:nvPr/>
        </p:nvCxnSpPr>
        <p:spPr>
          <a:xfrm>
            <a:off x="7176012" y="2888994"/>
            <a:ext cx="990011" cy="54000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>
            <a:stCxn id="98" idx="2"/>
          </p:cNvCxnSpPr>
          <p:nvPr/>
        </p:nvCxnSpPr>
        <p:spPr>
          <a:xfrm>
            <a:off x="7176012" y="2888994"/>
            <a:ext cx="540006" cy="126001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met pijl 47"/>
          <p:cNvCxnSpPr>
            <a:stCxn id="98" idx="2"/>
          </p:cNvCxnSpPr>
          <p:nvPr/>
        </p:nvCxnSpPr>
        <p:spPr>
          <a:xfrm>
            <a:off x="7176012" y="2888994"/>
            <a:ext cx="90001" cy="216002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echte verbindingslijn met pijl 50"/>
          <p:cNvCxnSpPr/>
          <p:nvPr/>
        </p:nvCxnSpPr>
        <p:spPr>
          <a:xfrm flipH="1">
            <a:off x="6186001" y="2888994"/>
            <a:ext cx="990012" cy="30600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hthoek 97"/>
          <p:cNvSpPr/>
          <p:nvPr/>
        </p:nvSpPr>
        <p:spPr>
          <a:xfrm>
            <a:off x="5555994" y="216898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44000" rIns="180000" bIns="144000" rtlCol="0" anchor="ctr"/>
          <a:lstStyle/>
          <a:p>
            <a:r>
              <a:rPr lang="nl-BE" sz="1400" dirty="0"/>
              <a:t>A Mission </a:t>
            </a:r>
            <a:r>
              <a:rPr lang="nl-BE" sz="1400" dirty="0" err="1"/>
              <a:t>governs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u="sng" dirty="0"/>
              <a:t>status</a:t>
            </a:r>
            <a:r>
              <a:rPr lang="nl-BE" sz="1400" dirty="0"/>
              <a:t> of multiple </a:t>
            </a:r>
            <a:r>
              <a:rPr lang="nl-BE" sz="1400" dirty="0" err="1"/>
              <a:t>Tasks</a:t>
            </a:r>
            <a:r>
              <a:rPr lang="nl-BE" sz="1400" dirty="0"/>
              <a:t>.</a:t>
            </a:r>
          </a:p>
        </p:txBody>
      </p:sp>
      <p:sp>
        <p:nvSpPr>
          <p:cNvPr id="39" name="Rechthoek 38"/>
          <p:cNvSpPr/>
          <p:nvPr/>
        </p:nvSpPr>
        <p:spPr>
          <a:xfrm>
            <a:off x="8526027" y="306899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Mission without </a:t>
            </a:r>
            <a:r>
              <a:rPr lang="nl-BE" sz="1400" dirty="0" err="1"/>
              <a:t>an</a:t>
            </a:r>
            <a:r>
              <a:rPr lang="nl-BE" sz="1400" dirty="0"/>
              <a:t> </a:t>
            </a:r>
            <a:r>
              <a:rPr lang="nl-BE" sz="1400" dirty="0" err="1"/>
              <a:t>active</a:t>
            </a:r>
            <a:r>
              <a:rPr lang="nl-BE" sz="1400" dirty="0"/>
              <a:t> </a:t>
            </a:r>
            <a:r>
              <a:rPr lang="nl-BE" sz="1400" dirty="0" err="1"/>
              <a:t>task</a:t>
            </a:r>
            <a:r>
              <a:rPr lang="nl-BE" sz="1400" dirty="0"/>
              <a:t>, has </a:t>
            </a:r>
            <a:r>
              <a:rPr lang="nl-BE" sz="1400" dirty="0" err="1"/>
              <a:t>the</a:t>
            </a:r>
            <a:r>
              <a:rPr lang="nl-BE" sz="1400" dirty="0"/>
              <a:t> status </a:t>
            </a:r>
            <a:r>
              <a:rPr lang="nl-BE" sz="1400" dirty="0">
                <a:solidFill>
                  <a:schemeClr val="accent1"/>
                </a:solidFill>
              </a:rPr>
              <a:t>IDLE</a:t>
            </a:r>
            <a:r>
              <a:rPr lang="nl-BE" sz="1400" dirty="0"/>
              <a:t>.</a:t>
            </a:r>
          </a:p>
        </p:txBody>
      </p:sp>
      <p:sp>
        <p:nvSpPr>
          <p:cNvPr id="40" name="Rechthoek 39"/>
          <p:cNvSpPr/>
          <p:nvPr/>
        </p:nvSpPr>
        <p:spPr>
          <a:xfrm>
            <a:off x="8166023" y="396900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Mission </a:t>
            </a:r>
            <a:r>
              <a:rPr lang="nl-BE" sz="1400" dirty="0" err="1"/>
              <a:t>having</a:t>
            </a:r>
            <a:r>
              <a:rPr lang="nl-BE" sz="1400" dirty="0"/>
              <a:t> </a:t>
            </a:r>
            <a:r>
              <a:rPr lang="nl-BE" sz="1400" dirty="0" err="1"/>
              <a:t>an</a:t>
            </a:r>
            <a:r>
              <a:rPr lang="nl-BE" sz="1400" dirty="0"/>
              <a:t> </a:t>
            </a:r>
            <a:r>
              <a:rPr lang="nl-BE" sz="1400" dirty="0" err="1"/>
              <a:t>assigned</a:t>
            </a:r>
            <a:r>
              <a:rPr lang="nl-BE" sz="1400" dirty="0"/>
              <a:t> </a:t>
            </a:r>
            <a:r>
              <a:rPr lang="nl-BE" sz="1400" dirty="0" err="1"/>
              <a:t>Task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a Group (</a:t>
            </a:r>
            <a:r>
              <a:rPr lang="nl-BE" sz="1400" dirty="0" err="1"/>
              <a:t>joined</a:t>
            </a:r>
            <a:r>
              <a:rPr lang="nl-BE" sz="1400" dirty="0"/>
              <a:t> </a:t>
            </a:r>
            <a:r>
              <a:rPr lang="nl-BE" sz="1400" dirty="0" err="1"/>
              <a:t>by</a:t>
            </a:r>
            <a:r>
              <a:rPr lang="nl-BE" sz="1400" dirty="0"/>
              <a:t> a </a:t>
            </a:r>
            <a:r>
              <a:rPr lang="nl-BE" sz="1400" dirty="0" err="1"/>
              <a:t>Player</a:t>
            </a:r>
            <a:r>
              <a:rPr lang="nl-BE" sz="1400" dirty="0"/>
              <a:t>), has </a:t>
            </a:r>
            <a:r>
              <a:rPr lang="nl-BE" sz="1400" dirty="0" err="1"/>
              <a:t>the</a:t>
            </a:r>
            <a:r>
              <a:rPr lang="nl-BE" sz="1400" dirty="0"/>
              <a:t> status </a:t>
            </a:r>
            <a:r>
              <a:rPr lang="nl-BE" sz="1400" dirty="0">
                <a:solidFill>
                  <a:schemeClr val="accent1"/>
                </a:solidFill>
              </a:rPr>
              <a:t>ONGOING</a:t>
            </a:r>
            <a:r>
              <a:rPr lang="nl-BE" sz="1400" dirty="0"/>
              <a:t>.</a:t>
            </a:r>
          </a:p>
        </p:txBody>
      </p:sp>
      <p:sp>
        <p:nvSpPr>
          <p:cNvPr id="41" name="Rechthoek 40"/>
          <p:cNvSpPr/>
          <p:nvPr/>
        </p:nvSpPr>
        <p:spPr>
          <a:xfrm>
            <a:off x="7716018" y="486901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Mission </a:t>
            </a:r>
            <a:r>
              <a:rPr lang="nl-BE" sz="1400" dirty="0" err="1"/>
              <a:t>having</a:t>
            </a:r>
            <a:r>
              <a:rPr lang="nl-BE" sz="1400" dirty="0"/>
              <a:t> </a:t>
            </a:r>
            <a:r>
              <a:rPr lang="nl-BE" sz="1400" dirty="0" err="1"/>
              <a:t>all</a:t>
            </a:r>
            <a:r>
              <a:rPr lang="nl-BE" sz="1400" dirty="0"/>
              <a:t> </a:t>
            </a:r>
            <a:r>
              <a:rPr lang="nl-BE" sz="1400" dirty="0" err="1"/>
              <a:t>Tasks</a:t>
            </a:r>
            <a:r>
              <a:rPr lang="nl-BE" sz="1400" dirty="0"/>
              <a:t> </a:t>
            </a:r>
            <a:r>
              <a:rPr lang="nl-BE" sz="1400" dirty="0" err="1"/>
              <a:t>completed</a:t>
            </a:r>
            <a:r>
              <a:rPr lang="nl-BE" sz="1400" dirty="0"/>
              <a:t>, has </a:t>
            </a:r>
            <a:r>
              <a:rPr lang="nl-BE" sz="1400" dirty="0" err="1"/>
              <a:t>the</a:t>
            </a:r>
            <a:r>
              <a:rPr lang="nl-BE" sz="1400" dirty="0"/>
              <a:t> status </a:t>
            </a:r>
            <a:r>
              <a:rPr lang="nl-BE" sz="1400" dirty="0">
                <a:solidFill>
                  <a:schemeClr val="accent1"/>
                </a:solidFill>
              </a:rPr>
              <a:t>COMPLETED</a:t>
            </a:r>
            <a:r>
              <a:rPr lang="nl-BE" sz="1400" dirty="0"/>
              <a:t>.</a:t>
            </a:r>
          </a:p>
        </p:txBody>
      </p:sp>
      <p:sp>
        <p:nvSpPr>
          <p:cNvPr id="42" name="Rechthoek 41"/>
          <p:cNvSpPr/>
          <p:nvPr/>
        </p:nvSpPr>
        <p:spPr>
          <a:xfrm>
            <a:off x="6456004" y="576902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Mission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>
                <a:solidFill>
                  <a:schemeClr val="accent1"/>
                </a:solidFill>
              </a:rPr>
              <a:t>FAILED</a:t>
            </a:r>
            <a:r>
              <a:rPr lang="nl-BE" sz="1400" dirty="0"/>
              <a:t> </a:t>
            </a:r>
            <a:r>
              <a:rPr lang="nl-BE" sz="1400" dirty="0" err="1"/>
              <a:t>if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treshold</a:t>
            </a:r>
            <a:r>
              <a:rPr lang="nl-BE" sz="1400" dirty="0"/>
              <a:t> of </a:t>
            </a:r>
            <a:r>
              <a:rPr lang="nl-BE" sz="1400" dirty="0" err="1"/>
              <a:t>failed</a:t>
            </a:r>
            <a:r>
              <a:rPr lang="nl-BE" sz="1400" dirty="0"/>
              <a:t> </a:t>
            </a:r>
            <a:r>
              <a:rPr lang="nl-BE" sz="1400" dirty="0" err="1"/>
              <a:t>Tasks</a:t>
            </a:r>
            <a:r>
              <a:rPr lang="nl-BE" sz="1400" dirty="0"/>
              <a:t> has been </a:t>
            </a:r>
            <a:r>
              <a:rPr lang="nl-BE" sz="1400" dirty="0" err="1"/>
              <a:t>trespassed</a:t>
            </a:r>
            <a:r>
              <a:rPr lang="nl-BE" sz="1400" dirty="0"/>
              <a:t>.</a:t>
            </a:r>
          </a:p>
        </p:txBody>
      </p:sp>
      <p:sp>
        <p:nvSpPr>
          <p:cNvPr id="11" name="Rechthoek 10"/>
          <p:cNvSpPr/>
          <p:nvPr/>
        </p:nvSpPr>
        <p:spPr>
          <a:xfrm>
            <a:off x="8166023" y="3248998"/>
            <a:ext cx="630007" cy="360004"/>
          </a:xfrm>
          <a:prstGeom prst="rect">
            <a:avLst/>
          </a:prstGeom>
          <a:solidFill>
            <a:schemeClr val="accent5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IDLE</a:t>
            </a:r>
          </a:p>
        </p:txBody>
      </p:sp>
      <p:sp>
        <p:nvSpPr>
          <p:cNvPr id="54" name="Rechthoek 53"/>
          <p:cNvSpPr/>
          <p:nvPr/>
        </p:nvSpPr>
        <p:spPr>
          <a:xfrm>
            <a:off x="7626017" y="4149008"/>
            <a:ext cx="900010" cy="360004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ONGOING</a:t>
            </a:r>
          </a:p>
        </p:txBody>
      </p:sp>
      <p:sp>
        <p:nvSpPr>
          <p:cNvPr id="55" name="Rechthoek 54"/>
          <p:cNvSpPr/>
          <p:nvPr/>
        </p:nvSpPr>
        <p:spPr>
          <a:xfrm>
            <a:off x="6906009" y="5049018"/>
            <a:ext cx="1170014" cy="360004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COMPLETED</a:t>
            </a:r>
          </a:p>
        </p:txBody>
      </p:sp>
      <p:sp>
        <p:nvSpPr>
          <p:cNvPr id="56" name="Rechthoek 55"/>
          <p:cNvSpPr/>
          <p:nvPr/>
        </p:nvSpPr>
        <p:spPr>
          <a:xfrm>
            <a:off x="5915998" y="5949028"/>
            <a:ext cx="810010" cy="360004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FAILED</a:t>
            </a:r>
          </a:p>
        </p:txBody>
      </p:sp>
    </p:spTree>
    <p:extLst>
      <p:ext uri="{BB962C8B-B14F-4D97-AF65-F5344CB8AC3E}">
        <p14:creationId xmlns:p14="http://schemas.microsoft.com/office/powerpoint/2010/main" val="26629745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 err="1">
                <a:solidFill>
                  <a:schemeClr val="accent5"/>
                </a:solidFill>
              </a:rPr>
              <a:t>CommandCenter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5"/>
                </a:solidFill>
              </a:rPr>
              <a:t>Mission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</a:t>
            </a:r>
            <a:endParaRPr lang="nl-BE" dirty="0"/>
          </a:p>
        </p:txBody>
      </p:sp>
      <p:sp>
        <p:nvSpPr>
          <p:cNvPr id="49" name="Afgeronde rechthoek 18"/>
          <p:cNvSpPr/>
          <p:nvPr/>
        </p:nvSpPr>
        <p:spPr>
          <a:xfrm>
            <a:off x="1325947" y="3789004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5"/>
                </a:solidFill>
              </a:rPr>
              <a:t>Group A</a:t>
            </a:r>
            <a:endParaRPr lang="en-US" b="1" dirty="0">
              <a:solidFill>
                <a:schemeClr val="accent5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312596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5"/>
                </a:solidFill>
              </a:rPr>
              <a:t>Group B</a:t>
            </a:r>
            <a:endParaRPr lang="en-US" b="1" dirty="0">
              <a:solidFill>
                <a:schemeClr val="accent5"/>
              </a:solidFill>
            </a:endParaRPr>
          </a:p>
        </p:txBody>
      </p:sp>
      <p:grpSp>
        <p:nvGrpSpPr>
          <p:cNvPr id="60" name="Groep 59"/>
          <p:cNvGrpSpPr/>
          <p:nvPr/>
        </p:nvGrpSpPr>
        <p:grpSpPr>
          <a:xfrm>
            <a:off x="1415946" y="4239008"/>
            <a:ext cx="540007" cy="540007"/>
            <a:chOff x="3665972" y="2888994"/>
            <a:chExt cx="540007" cy="540007"/>
          </a:xfrm>
        </p:grpSpPr>
        <p:sp>
          <p:nvSpPr>
            <p:cNvPr id="61" name="Ovaal 6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oep 62"/>
          <p:cNvGrpSpPr/>
          <p:nvPr/>
        </p:nvGrpSpPr>
        <p:grpSpPr>
          <a:xfrm>
            <a:off x="2045954" y="4239008"/>
            <a:ext cx="540007" cy="540007"/>
            <a:chOff x="3665972" y="2888994"/>
            <a:chExt cx="540007" cy="540007"/>
          </a:xfrm>
        </p:grpSpPr>
        <p:sp>
          <p:nvSpPr>
            <p:cNvPr id="64" name="Ovaal 6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6" name="Groep 65"/>
          <p:cNvGrpSpPr/>
          <p:nvPr/>
        </p:nvGrpSpPr>
        <p:grpSpPr>
          <a:xfrm>
            <a:off x="1415946" y="4869015"/>
            <a:ext cx="540007" cy="540007"/>
            <a:chOff x="3665972" y="2888994"/>
            <a:chExt cx="540007" cy="540007"/>
          </a:xfrm>
        </p:grpSpPr>
        <p:sp>
          <p:nvSpPr>
            <p:cNvPr id="67" name="Ovaal 6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Groep 68"/>
          <p:cNvGrpSpPr/>
          <p:nvPr/>
        </p:nvGrpSpPr>
        <p:grpSpPr>
          <a:xfrm>
            <a:off x="2045954" y="4869015"/>
            <a:ext cx="540007" cy="540007"/>
            <a:chOff x="3665972" y="2888994"/>
            <a:chExt cx="540007" cy="540007"/>
          </a:xfrm>
        </p:grpSpPr>
        <p:sp>
          <p:nvSpPr>
            <p:cNvPr id="70" name="Ovaal 6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" name="Groep 71"/>
          <p:cNvGrpSpPr/>
          <p:nvPr/>
        </p:nvGrpSpPr>
        <p:grpSpPr>
          <a:xfrm>
            <a:off x="321596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384597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321596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384597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" name="Rechte verbindingslijn met pijl 2"/>
          <p:cNvCxnSpPr>
            <a:stCxn id="98" idx="2"/>
          </p:cNvCxnSpPr>
          <p:nvPr/>
        </p:nvCxnSpPr>
        <p:spPr>
          <a:xfrm>
            <a:off x="7176012" y="2888994"/>
            <a:ext cx="720009" cy="54000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>
            <a:stCxn id="98" idx="2"/>
          </p:cNvCxnSpPr>
          <p:nvPr/>
        </p:nvCxnSpPr>
        <p:spPr>
          <a:xfrm>
            <a:off x="7176012" y="2888994"/>
            <a:ext cx="540006" cy="126001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met pijl 47"/>
          <p:cNvCxnSpPr>
            <a:stCxn id="98" idx="2"/>
          </p:cNvCxnSpPr>
          <p:nvPr/>
        </p:nvCxnSpPr>
        <p:spPr>
          <a:xfrm>
            <a:off x="7176012" y="2888994"/>
            <a:ext cx="90001" cy="216002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echte verbindingslijn met pijl 50"/>
          <p:cNvCxnSpPr/>
          <p:nvPr/>
        </p:nvCxnSpPr>
        <p:spPr>
          <a:xfrm flipH="1">
            <a:off x="6186001" y="2888994"/>
            <a:ext cx="990012" cy="30600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hthoek 97"/>
          <p:cNvSpPr/>
          <p:nvPr/>
        </p:nvSpPr>
        <p:spPr>
          <a:xfrm>
            <a:off x="5555994" y="216898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44000" rIns="180000" bIns="144000" rtlCol="0" anchor="ctr"/>
          <a:lstStyle/>
          <a:p>
            <a:r>
              <a:rPr lang="nl-BE" sz="1400" dirty="0"/>
              <a:t>A </a:t>
            </a:r>
            <a:r>
              <a:rPr lang="nl-BE" sz="1400" dirty="0" err="1"/>
              <a:t>Task</a:t>
            </a:r>
            <a:r>
              <a:rPr lang="nl-BE" sz="1400" dirty="0"/>
              <a:t> </a:t>
            </a:r>
            <a:r>
              <a:rPr lang="nl-BE" sz="1400" dirty="0" err="1"/>
              <a:t>governs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process</a:t>
            </a:r>
            <a:r>
              <a:rPr lang="nl-BE" sz="1400" dirty="0"/>
              <a:t>, </a:t>
            </a:r>
            <a:r>
              <a:rPr lang="nl-BE" sz="1400" dirty="0" err="1"/>
              <a:t>assignment</a:t>
            </a:r>
            <a:r>
              <a:rPr lang="nl-BE" sz="1400" dirty="0"/>
              <a:t>, </a:t>
            </a:r>
            <a:r>
              <a:rPr lang="nl-BE" sz="1400" dirty="0" err="1"/>
              <a:t>execution</a:t>
            </a:r>
            <a:r>
              <a:rPr lang="nl-BE" sz="1400" dirty="0"/>
              <a:t> </a:t>
            </a:r>
            <a:r>
              <a:rPr lang="nl-BE" sz="1400" dirty="0" err="1"/>
              <a:t>and</a:t>
            </a:r>
            <a:r>
              <a:rPr lang="nl-BE" sz="1400" dirty="0"/>
              <a:t> status of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achievements</a:t>
            </a:r>
            <a:r>
              <a:rPr lang="nl-BE" sz="1400" dirty="0"/>
              <a:t> </a:t>
            </a:r>
            <a:r>
              <a:rPr lang="nl-BE" sz="1400" dirty="0" err="1"/>
              <a:t>done</a:t>
            </a:r>
            <a:r>
              <a:rPr lang="nl-BE" sz="1400" dirty="0"/>
              <a:t> </a:t>
            </a:r>
            <a:r>
              <a:rPr lang="nl-BE" sz="1400" dirty="0" err="1"/>
              <a:t>by</a:t>
            </a:r>
            <a:r>
              <a:rPr lang="nl-BE" sz="1400" dirty="0"/>
              <a:t> </a:t>
            </a:r>
            <a:r>
              <a:rPr lang="nl-BE" sz="1400" dirty="0" err="1"/>
              <a:t>Players</a:t>
            </a:r>
            <a:r>
              <a:rPr lang="nl-BE" sz="1400" dirty="0"/>
              <a:t>.</a:t>
            </a:r>
          </a:p>
        </p:txBody>
      </p:sp>
      <p:sp>
        <p:nvSpPr>
          <p:cNvPr id="39" name="Rechthoek 38"/>
          <p:cNvSpPr/>
          <p:nvPr/>
        </p:nvSpPr>
        <p:spPr>
          <a:xfrm>
            <a:off x="8526027" y="306899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</a:t>
            </a:r>
            <a:r>
              <a:rPr lang="nl-BE" sz="1400" dirty="0" err="1"/>
              <a:t>Task</a:t>
            </a:r>
            <a:r>
              <a:rPr lang="nl-BE" sz="1400" dirty="0"/>
              <a:t> is a PROCESS </a:t>
            </a:r>
            <a:r>
              <a:rPr lang="nl-BE" sz="1400" dirty="0" err="1"/>
              <a:t>executed</a:t>
            </a:r>
            <a:r>
              <a:rPr lang="nl-BE" sz="1400" dirty="0"/>
              <a:t> </a:t>
            </a:r>
            <a:r>
              <a:rPr lang="nl-BE" sz="1400" dirty="0" err="1"/>
              <a:t>by</a:t>
            </a:r>
            <a:r>
              <a:rPr lang="nl-BE" sz="1400" dirty="0"/>
              <a:t> a </a:t>
            </a:r>
            <a:r>
              <a:rPr lang="nl-BE" sz="1400" dirty="0" err="1"/>
              <a:t>Hierarchical</a:t>
            </a:r>
            <a:r>
              <a:rPr lang="nl-BE" sz="1400" dirty="0"/>
              <a:t> </a:t>
            </a:r>
            <a:r>
              <a:rPr lang="nl-BE" sz="1400" dirty="0" err="1"/>
              <a:t>Finite</a:t>
            </a:r>
            <a:r>
              <a:rPr lang="nl-BE" sz="1400" dirty="0"/>
              <a:t> State Machine.</a:t>
            </a:r>
          </a:p>
        </p:txBody>
      </p:sp>
      <p:sp>
        <p:nvSpPr>
          <p:cNvPr id="40" name="Rechthoek 39"/>
          <p:cNvSpPr/>
          <p:nvPr/>
        </p:nvSpPr>
        <p:spPr>
          <a:xfrm>
            <a:off x="8166023" y="396900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</a:t>
            </a:r>
            <a:r>
              <a:rPr lang="nl-BE" sz="1400" dirty="0" err="1"/>
              <a:t>Task</a:t>
            </a:r>
            <a:r>
              <a:rPr lang="nl-BE" sz="1400" dirty="0"/>
              <a:t>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assigned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a Group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Mission.</a:t>
            </a:r>
          </a:p>
        </p:txBody>
      </p:sp>
      <p:sp>
        <p:nvSpPr>
          <p:cNvPr id="41" name="Rechthoek 40"/>
          <p:cNvSpPr/>
          <p:nvPr/>
        </p:nvSpPr>
        <p:spPr>
          <a:xfrm>
            <a:off x="7716018" y="486901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</a:t>
            </a:r>
            <a:r>
              <a:rPr lang="nl-BE" sz="1400" dirty="0" err="1"/>
              <a:t>Task</a:t>
            </a:r>
            <a:r>
              <a:rPr lang="nl-BE" sz="1400" dirty="0"/>
              <a:t> </a:t>
            </a:r>
            <a:r>
              <a:rPr lang="nl-BE" sz="1400" dirty="0" err="1"/>
              <a:t>governs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execution</a:t>
            </a:r>
            <a:r>
              <a:rPr lang="nl-BE" sz="1400" dirty="0"/>
              <a:t> of </a:t>
            </a:r>
            <a:r>
              <a:rPr lang="nl-BE" sz="1400" dirty="0" err="1"/>
              <a:t>the</a:t>
            </a:r>
            <a:r>
              <a:rPr lang="nl-BE" sz="1400" dirty="0"/>
              <a:t> PROCESS </a:t>
            </a:r>
            <a:r>
              <a:rPr lang="nl-BE" sz="1400" dirty="0" err="1"/>
              <a:t>by</a:t>
            </a:r>
            <a:r>
              <a:rPr lang="nl-BE" sz="1400" dirty="0"/>
              <a:t> </a:t>
            </a:r>
            <a:r>
              <a:rPr lang="nl-BE" sz="1400" dirty="0" err="1"/>
              <a:t>each</a:t>
            </a:r>
            <a:r>
              <a:rPr lang="nl-BE" sz="1400" dirty="0"/>
              <a:t> UNIT of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player</a:t>
            </a:r>
            <a:r>
              <a:rPr lang="nl-BE" sz="1400" dirty="0"/>
              <a:t>.</a:t>
            </a:r>
          </a:p>
        </p:txBody>
      </p:sp>
      <p:sp>
        <p:nvSpPr>
          <p:cNvPr id="42" name="Rechthoek 41"/>
          <p:cNvSpPr/>
          <p:nvPr/>
        </p:nvSpPr>
        <p:spPr>
          <a:xfrm>
            <a:off x="6456004" y="576902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</a:t>
            </a:r>
            <a:r>
              <a:rPr lang="nl-BE" sz="1400" dirty="0" err="1"/>
              <a:t>Task</a:t>
            </a:r>
            <a:r>
              <a:rPr lang="nl-BE" sz="1400" dirty="0"/>
              <a:t> has state, </a:t>
            </a:r>
            <a:r>
              <a:rPr lang="nl-BE" sz="1400" dirty="0" err="1"/>
              <a:t>meaning</a:t>
            </a:r>
            <a:r>
              <a:rPr lang="nl-BE" sz="1400" dirty="0"/>
              <a:t>, </a:t>
            </a:r>
            <a:r>
              <a:rPr lang="nl-BE" sz="1400" dirty="0" err="1"/>
              <a:t>each</a:t>
            </a:r>
            <a:r>
              <a:rPr lang="nl-BE" sz="1400" dirty="0"/>
              <a:t> </a:t>
            </a:r>
            <a:r>
              <a:rPr lang="nl-BE" sz="1400" dirty="0" err="1"/>
              <a:t>achievement</a:t>
            </a:r>
            <a:r>
              <a:rPr lang="nl-BE" sz="1400" dirty="0"/>
              <a:t>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PROCESS </a:t>
            </a:r>
            <a:r>
              <a:rPr lang="nl-BE" sz="1400" dirty="0" err="1"/>
              <a:t>will</a:t>
            </a:r>
            <a:r>
              <a:rPr lang="nl-BE" sz="1400" dirty="0"/>
              <a:t> </a:t>
            </a:r>
            <a:r>
              <a:rPr lang="nl-BE" sz="1400" dirty="0" err="1"/>
              <a:t>result</a:t>
            </a:r>
            <a:r>
              <a:rPr lang="nl-BE" sz="1400" dirty="0"/>
              <a:t> in a status change.</a:t>
            </a:r>
          </a:p>
        </p:txBody>
      </p:sp>
      <p:sp>
        <p:nvSpPr>
          <p:cNvPr id="11" name="Stroomdiagram: Alternatief proces 10"/>
          <p:cNvSpPr/>
          <p:nvPr/>
        </p:nvSpPr>
        <p:spPr>
          <a:xfrm>
            <a:off x="7896021" y="3248998"/>
            <a:ext cx="900010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PROCESS</a:t>
            </a:r>
          </a:p>
        </p:txBody>
      </p:sp>
      <p:sp>
        <p:nvSpPr>
          <p:cNvPr id="54" name="Stroomdiagram: Alternatief proces 53"/>
          <p:cNvSpPr/>
          <p:nvPr/>
        </p:nvSpPr>
        <p:spPr>
          <a:xfrm>
            <a:off x="7626017" y="4149008"/>
            <a:ext cx="900010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ASSIGN</a:t>
            </a:r>
          </a:p>
        </p:txBody>
      </p:sp>
      <p:sp>
        <p:nvSpPr>
          <p:cNvPr id="55" name="Stroomdiagram: Alternatief proces 54"/>
          <p:cNvSpPr/>
          <p:nvPr/>
        </p:nvSpPr>
        <p:spPr>
          <a:xfrm>
            <a:off x="6906009" y="5049018"/>
            <a:ext cx="1170014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EXECUTE</a:t>
            </a:r>
          </a:p>
        </p:txBody>
      </p:sp>
      <p:sp>
        <p:nvSpPr>
          <p:cNvPr id="56" name="Stroomdiagram: Alternatief proces 55"/>
          <p:cNvSpPr/>
          <p:nvPr/>
        </p:nvSpPr>
        <p:spPr>
          <a:xfrm>
            <a:off x="5915998" y="5949028"/>
            <a:ext cx="810010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STATE</a:t>
            </a:r>
          </a:p>
        </p:txBody>
      </p:sp>
    </p:spTree>
    <p:extLst>
      <p:ext uri="{BB962C8B-B14F-4D97-AF65-F5344CB8AC3E}">
        <p14:creationId xmlns:p14="http://schemas.microsoft.com/office/powerpoint/2010/main" val="35490186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Afgeronde rechthoek 18"/>
          <p:cNvSpPr/>
          <p:nvPr/>
        </p:nvSpPr>
        <p:spPr>
          <a:xfrm>
            <a:off x="5915997" y="2078984"/>
            <a:ext cx="6030067" cy="1440017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 err="1">
                <a:solidFill>
                  <a:schemeClr val="accent5"/>
                </a:solidFill>
              </a:rPr>
              <a:t>CommandCenter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5"/>
                </a:solidFill>
              </a:rPr>
              <a:t>Mission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</a:t>
            </a:r>
            <a:r>
              <a:rPr lang="nl-BE" dirty="0"/>
              <a:t> -&gt; PROCESS</a:t>
            </a:r>
          </a:p>
        </p:txBody>
      </p:sp>
      <p:sp>
        <p:nvSpPr>
          <p:cNvPr id="49" name="Afgeronde rechthoek 18"/>
          <p:cNvSpPr/>
          <p:nvPr/>
        </p:nvSpPr>
        <p:spPr>
          <a:xfrm>
            <a:off x="1325947" y="3789004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5"/>
                </a:solidFill>
              </a:rPr>
              <a:t>Group A</a:t>
            </a:r>
            <a:endParaRPr lang="en-US" b="1" dirty="0">
              <a:solidFill>
                <a:schemeClr val="accent5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312596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5"/>
                </a:solidFill>
              </a:rPr>
              <a:t>Group B</a:t>
            </a:r>
            <a:endParaRPr lang="en-US" b="1" dirty="0">
              <a:solidFill>
                <a:schemeClr val="accent5"/>
              </a:solidFill>
            </a:endParaRPr>
          </a:p>
        </p:txBody>
      </p:sp>
      <p:grpSp>
        <p:nvGrpSpPr>
          <p:cNvPr id="60" name="Groep 59"/>
          <p:cNvGrpSpPr/>
          <p:nvPr/>
        </p:nvGrpSpPr>
        <p:grpSpPr>
          <a:xfrm>
            <a:off x="1415946" y="4239008"/>
            <a:ext cx="540007" cy="540007"/>
            <a:chOff x="3665972" y="2888994"/>
            <a:chExt cx="540007" cy="540007"/>
          </a:xfrm>
        </p:grpSpPr>
        <p:sp>
          <p:nvSpPr>
            <p:cNvPr id="61" name="Ovaal 6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oep 62"/>
          <p:cNvGrpSpPr/>
          <p:nvPr/>
        </p:nvGrpSpPr>
        <p:grpSpPr>
          <a:xfrm>
            <a:off x="2045954" y="4239008"/>
            <a:ext cx="540007" cy="540007"/>
            <a:chOff x="3665972" y="2888994"/>
            <a:chExt cx="540007" cy="540007"/>
          </a:xfrm>
        </p:grpSpPr>
        <p:sp>
          <p:nvSpPr>
            <p:cNvPr id="64" name="Ovaal 6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6" name="Groep 65"/>
          <p:cNvGrpSpPr/>
          <p:nvPr/>
        </p:nvGrpSpPr>
        <p:grpSpPr>
          <a:xfrm>
            <a:off x="1415946" y="4869015"/>
            <a:ext cx="540007" cy="540007"/>
            <a:chOff x="3665972" y="2888994"/>
            <a:chExt cx="540007" cy="540007"/>
          </a:xfrm>
        </p:grpSpPr>
        <p:sp>
          <p:nvSpPr>
            <p:cNvPr id="67" name="Ovaal 6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Groep 68"/>
          <p:cNvGrpSpPr/>
          <p:nvPr/>
        </p:nvGrpSpPr>
        <p:grpSpPr>
          <a:xfrm>
            <a:off x="2045954" y="4869015"/>
            <a:ext cx="540007" cy="540007"/>
            <a:chOff x="3665972" y="2888994"/>
            <a:chExt cx="540007" cy="540007"/>
          </a:xfrm>
        </p:grpSpPr>
        <p:sp>
          <p:nvSpPr>
            <p:cNvPr id="70" name="Ovaal 6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" name="Groep 71"/>
          <p:cNvGrpSpPr/>
          <p:nvPr/>
        </p:nvGrpSpPr>
        <p:grpSpPr>
          <a:xfrm>
            <a:off x="321596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384597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321596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384597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6003" y="2258987"/>
            <a:ext cx="5400060" cy="1108744"/>
          </a:xfrm>
          <a:prstGeom prst="rect">
            <a:avLst/>
          </a:prstGeom>
        </p:spPr>
      </p:pic>
      <p:sp>
        <p:nvSpPr>
          <p:cNvPr id="53" name="Rechthoek 52"/>
          <p:cNvSpPr/>
          <p:nvPr/>
        </p:nvSpPr>
        <p:spPr>
          <a:xfrm>
            <a:off x="6456003" y="3519001"/>
            <a:ext cx="5490061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</a:t>
            </a:r>
            <a:r>
              <a:rPr lang="nl-BE" sz="1400" dirty="0" err="1"/>
              <a:t>Task</a:t>
            </a:r>
            <a:r>
              <a:rPr lang="nl-BE" sz="1400" dirty="0"/>
              <a:t> has a PROCESS “Template”, </a:t>
            </a:r>
            <a:r>
              <a:rPr lang="nl-BE" sz="1400" dirty="0" err="1"/>
              <a:t>which</a:t>
            </a:r>
            <a:r>
              <a:rPr lang="nl-BE" sz="1400" dirty="0"/>
              <a:t> </a:t>
            </a:r>
            <a:r>
              <a:rPr lang="nl-BE" sz="1400" dirty="0" err="1"/>
              <a:t>describes</a:t>
            </a:r>
            <a:r>
              <a:rPr lang="nl-BE" sz="1400" dirty="0"/>
              <a:t> </a:t>
            </a:r>
            <a:r>
              <a:rPr lang="nl-BE" sz="1400" dirty="0" err="1"/>
              <a:t>what</a:t>
            </a:r>
            <a:r>
              <a:rPr lang="nl-BE" sz="1400" dirty="0"/>
              <a:t> </a:t>
            </a:r>
            <a:r>
              <a:rPr lang="nl-BE" sz="1400" dirty="0" err="1"/>
              <a:t>needs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done</a:t>
            </a:r>
            <a:r>
              <a:rPr lang="nl-BE" sz="1400" dirty="0"/>
              <a:t>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Task</a:t>
            </a:r>
            <a:r>
              <a:rPr lang="nl-BE" sz="1400" dirty="0"/>
              <a:t>. </a:t>
            </a:r>
            <a:r>
              <a:rPr lang="nl-BE" sz="1400" dirty="0" err="1"/>
              <a:t>This</a:t>
            </a:r>
            <a:r>
              <a:rPr lang="nl-BE" sz="1400" dirty="0"/>
              <a:t> PROCESS is </a:t>
            </a:r>
            <a:r>
              <a:rPr lang="nl-BE" sz="1400" u="sng" dirty="0" err="1"/>
              <a:t>not</a:t>
            </a:r>
            <a:r>
              <a:rPr lang="nl-BE" sz="1400" u="sng" dirty="0"/>
              <a:t> </a:t>
            </a:r>
            <a:r>
              <a:rPr lang="nl-BE" sz="1400" u="sng" dirty="0" err="1"/>
              <a:t>executed</a:t>
            </a:r>
            <a:r>
              <a:rPr lang="nl-BE" sz="1400" dirty="0"/>
              <a:t>, but is </a:t>
            </a:r>
            <a:r>
              <a:rPr lang="nl-BE" sz="1400" dirty="0" err="1"/>
              <a:t>only</a:t>
            </a:r>
            <a:r>
              <a:rPr lang="nl-BE" sz="1400" dirty="0"/>
              <a:t> </a:t>
            </a:r>
            <a:r>
              <a:rPr lang="nl-BE" sz="1400" dirty="0" err="1"/>
              <a:t>activated</a:t>
            </a:r>
            <a:r>
              <a:rPr lang="nl-BE" sz="1400" dirty="0"/>
              <a:t> </a:t>
            </a:r>
            <a:r>
              <a:rPr lang="nl-BE" sz="1400" dirty="0" err="1"/>
              <a:t>after</a:t>
            </a:r>
            <a:r>
              <a:rPr lang="nl-BE" sz="1400" dirty="0"/>
              <a:t> </a:t>
            </a:r>
            <a:r>
              <a:rPr lang="nl-BE" sz="1400" dirty="0" err="1"/>
              <a:t>assignment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a Group.</a:t>
            </a:r>
          </a:p>
        </p:txBody>
      </p:sp>
      <p:sp>
        <p:nvSpPr>
          <p:cNvPr id="57" name="Rechthoek 56"/>
          <p:cNvSpPr/>
          <p:nvPr/>
        </p:nvSpPr>
        <p:spPr>
          <a:xfrm>
            <a:off x="6456003" y="5139019"/>
            <a:ext cx="5490061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PROCESS </a:t>
            </a:r>
            <a:r>
              <a:rPr lang="nl-BE" sz="1400" dirty="0" err="1"/>
              <a:t>manages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transitioning</a:t>
            </a:r>
            <a:r>
              <a:rPr lang="nl-BE" sz="1400" dirty="0"/>
              <a:t> </a:t>
            </a:r>
            <a:r>
              <a:rPr lang="nl-BE" sz="1400" dirty="0" err="1"/>
              <a:t>between</a:t>
            </a:r>
            <a:r>
              <a:rPr lang="nl-BE" sz="1400" dirty="0"/>
              <a:t> </a:t>
            </a:r>
            <a:r>
              <a:rPr lang="nl-BE" sz="1400" dirty="0" err="1"/>
              <a:t>various</a:t>
            </a:r>
            <a:r>
              <a:rPr lang="nl-BE" sz="1400" dirty="0"/>
              <a:t> </a:t>
            </a:r>
            <a:r>
              <a:rPr lang="nl-BE" sz="1400" dirty="0" err="1"/>
              <a:t>states</a:t>
            </a:r>
            <a:r>
              <a:rPr lang="nl-BE" sz="1400" dirty="0"/>
              <a:t> </a:t>
            </a:r>
            <a:r>
              <a:rPr lang="nl-BE" sz="1400" dirty="0" err="1"/>
              <a:t>through</a:t>
            </a:r>
            <a:r>
              <a:rPr lang="nl-BE" sz="1400" dirty="0"/>
              <a:t> events </a:t>
            </a:r>
            <a:r>
              <a:rPr lang="nl-BE" sz="1400" dirty="0" err="1"/>
              <a:t>being</a:t>
            </a:r>
            <a:r>
              <a:rPr lang="nl-BE" sz="1400" dirty="0"/>
              <a:t> </a:t>
            </a:r>
            <a:r>
              <a:rPr lang="nl-BE" sz="1400" dirty="0" err="1"/>
              <a:t>triggered</a:t>
            </a:r>
            <a:r>
              <a:rPr lang="nl-BE" sz="1400" dirty="0"/>
              <a:t> </a:t>
            </a:r>
            <a:r>
              <a:rPr lang="nl-BE" sz="1400" dirty="0" err="1"/>
              <a:t>both</a:t>
            </a:r>
            <a:r>
              <a:rPr lang="nl-BE" sz="1400" dirty="0"/>
              <a:t> </a:t>
            </a:r>
            <a:r>
              <a:rPr lang="nl-BE" sz="1400" dirty="0" err="1"/>
              <a:t>internally</a:t>
            </a:r>
            <a:r>
              <a:rPr lang="nl-BE" sz="1400" dirty="0"/>
              <a:t> as </a:t>
            </a:r>
            <a:r>
              <a:rPr lang="nl-BE" sz="1400" dirty="0" err="1"/>
              <a:t>externally</a:t>
            </a:r>
            <a:r>
              <a:rPr lang="nl-BE" sz="1400" dirty="0"/>
              <a:t>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process</a:t>
            </a:r>
            <a:r>
              <a:rPr lang="nl-BE" sz="1400" dirty="0"/>
              <a:t>.</a:t>
            </a:r>
          </a:p>
        </p:txBody>
      </p:sp>
      <p:sp>
        <p:nvSpPr>
          <p:cNvPr id="58" name="Rechthoek 57"/>
          <p:cNvSpPr/>
          <p:nvPr/>
        </p:nvSpPr>
        <p:spPr>
          <a:xfrm>
            <a:off x="6456003" y="5949028"/>
            <a:ext cx="5490061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PROCESS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Hierarchical</a:t>
            </a:r>
            <a:r>
              <a:rPr lang="nl-BE" sz="1400" dirty="0"/>
              <a:t>. </a:t>
            </a:r>
            <a:r>
              <a:rPr lang="nl-BE" sz="1400" dirty="0" err="1"/>
              <a:t>Meaning</a:t>
            </a:r>
            <a:r>
              <a:rPr lang="nl-BE" sz="1400" dirty="0"/>
              <a:t>, </a:t>
            </a:r>
            <a:r>
              <a:rPr lang="nl-BE" sz="1400" dirty="0" err="1"/>
              <a:t>that</a:t>
            </a:r>
            <a:r>
              <a:rPr lang="nl-BE" sz="1400" dirty="0"/>
              <a:t> a PROCESS </a:t>
            </a:r>
            <a:r>
              <a:rPr lang="nl-BE" sz="1400" dirty="0" err="1"/>
              <a:t>can</a:t>
            </a:r>
            <a:r>
              <a:rPr lang="nl-BE" sz="1400" dirty="0"/>
              <a:t> call “SUB”-</a:t>
            </a:r>
            <a:r>
              <a:rPr lang="nl-BE" sz="1400" dirty="0" err="1"/>
              <a:t>PROCESSes</a:t>
            </a:r>
            <a:r>
              <a:rPr lang="nl-BE" sz="1400" dirty="0"/>
              <a:t>, </a:t>
            </a:r>
            <a:r>
              <a:rPr lang="nl-BE" sz="1400" dirty="0" err="1"/>
              <a:t>that</a:t>
            </a:r>
            <a:r>
              <a:rPr lang="nl-BE" sz="1400" dirty="0"/>
              <a:t> </a:t>
            </a:r>
            <a:r>
              <a:rPr lang="nl-BE" sz="1400" dirty="0" err="1"/>
              <a:t>result</a:t>
            </a:r>
            <a:r>
              <a:rPr lang="nl-BE" sz="1400" dirty="0"/>
              <a:t> in </a:t>
            </a:r>
            <a:r>
              <a:rPr lang="nl-BE" sz="1400" dirty="0" err="1"/>
              <a:t>various</a:t>
            </a:r>
            <a:r>
              <a:rPr lang="nl-BE" sz="1400" dirty="0"/>
              <a:t> </a:t>
            </a:r>
            <a:r>
              <a:rPr lang="nl-BE" sz="1400" dirty="0" err="1"/>
              <a:t>states</a:t>
            </a:r>
            <a:r>
              <a:rPr lang="nl-BE" sz="1400" dirty="0"/>
              <a:t> </a:t>
            </a:r>
            <a:r>
              <a:rPr lang="nl-BE" sz="1400" dirty="0" err="1"/>
              <a:t>from</a:t>
            </a:r>
            <a:r>
              <a:rPr lang="nl-BE" sz="1400" dirty="0"/>
              <a:t> </a:t>
            </a:r>
            <a:r>
              <a:rPr lang="nl-BE" sz="1400" dirty="0" err="1"/>
              <a:t>which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main</a:t>
            </a:r>
            <a:r>
              <a:rPr lang="nl-BE" sz="1400" dirty="0"/>
              <a:t> </a:t>
            </a:r>
            <a:r>
              <a:rPr lang="nl-BE" sz="1400" dirty="0" err="1"/>
              <a:t>process</a:t>
            </a:r>
            <a:r>
              <a:rPr lang="nl-BE" sz="1400" dirty="0"/>
              <a:t> </a:t>
            </a:r>
            <a:r>
              <a:rPr lang="nl-BE" sz="1400" dirty="0" err="1"/>
              <a:t>can</a:t>
            </a:r>
            <a:r>
              <a:rPr lang="nl-BE" sz="1400" dirty="0"/>
              <a:t> continue.</a:t>
            </a:r>
          </a:p>
        </p:txBody>
      </p:sp>
      <p:sp>
        <p:nvSpPr>
          <p:cNvPr id="59" name="Stroomdiagram: Alternatief proces 58"/>
          <p:cNvSpPr/>
          <p:nvPr/>
        </p:nvSpPr>
        <p:spPr>
          <a:xfrm>
            <a:off x="5285991" y="2888994"/>
            <a:ext cx="1080012" cy="360004"/>
          </a:xfrm>
          <a:prstGeom prst="flowChartAlternateProcess">
            <a:avLst/>
          </a:prstGeom>
          <a:solidFill>
            <a:schemeClr val="accent5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TEMPLATE</a:t>
            </a:r>
          </a:p>
        </p:txBody>
      </p:sp>
      <p:sp>
        <p:nvSpPr>
          <p:cNvPr id="85" name="Rechthoek 84"/>
          <p:cNvSpPr/>
          <p:nvPr/>
        </p:nvSpPr>
        <p:spPr>
          <a:xfrm>
            <a:off x="5645995" y="5319021"/>
            <a:ext cx="1080012" cy="360004"/>
          </a:xfrm>
          <a:prstGeom prst="rect">
            <a:avLst/>
          </a:prstGeom>
          <a:solidFill>
            <a:schemeClr val="bg2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600" b="1" dirty="0">
                <a:solidFill>
                  <a:schemeClr val="bg1"/>
                </a:solidFill>
              </a:rPr>
              <a:t>EVENT</a:t>
            </a:r>
          </a:p>
        </p:txBody>
      </p:sp>
      <p:sp>
        <p:nvSpPr>
          <p:cNvPr id="86" name="Rechthoek 85"/>
          <p:cNvSpPr/>
          <p:nvPr/>
        </p:nvSpPr>
        <p:spPr>
          <a:xfrm>
            <a:off x="5645995" y="6129030"/>
            <a:ext cx="1080012" cy="3600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600" b="1" dirty="0">
                <a:solidFill>
                  <a:schemeClr val="bg1"/>
                </a:solidFill>
              </a:rPr>
              <a:t>PROCESS</a:t>
            </a:r>
          </a:p>
        </p:txBody>
      </p:sp>
      <p:sp>
        <p:nvSpPr>
          <p:cNvPr id="46" name="Rechthoek 45"/>
          <p:cNvSpPr/>
          <p:nvPr/>
        </p:nvSpPr>
        <p:spPr>
          <a:xfrm>
            <a:off x="6456003" y="4329010"/>
            <a:ext cx="5490061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PROCESS </a:t>
            </a:r>
            <a:r>
              <a:rPr lang="nl-BE" sz="1400" dirty="0" err="1"/>
              <a:t>manages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transitioning</a:t>
            </a:r>
            <a:r>
              <a:rPr lang="nl-BE" sz="1400" dirty="0"/>
              <a:t> </a:t>
            </a:r>
            <a:r>
              <a:rPr lang="nl-BE" sz="1400" dirty="0" err="1"/>
              <a:t>between</a:t>
            </a:r>
            <a:r>
              <a:rPr lang="nl-BE" sz="1400" dirty="0"/>
              <a:t> </a:t>
            </a:r>
            <a:r>
              <a:rPr lang="nl-BE" sz="1400" dirty="0" err="1"/>
              <a:t>various</a:t>
            </a:r>
            <a:r>
              <a:rPr lang="nl-BE" sz="1400" dirty="0"/>
              <a:t> </a:t>
            </a:r>
            <a:r>
              <a:rPr lang="nl-BE" sz="1400" dirty="0" err="1"/>
              <a:t>states</a:t>
            </a:r>
            <a:r>
              <a:rPr lang="nl-BE" sz="1400" dirty="0"/>
              <a:t> </a:t>
            </a:r>
            <a:r>
              <a:rPr lang="nl-BE" sz="1400" dirty="0" err="1"/>
              <a:t>through</a:t>
            </a:r>
            <a:r>
              <a:rPr lang="nl-BE" sz="1400" dirty="0"/>
              <a:t> events </a:t>
            </a:r>
            <a:r>
              <a:rPr lang="nl-BE" sz="1400" dirty="0" err="1"/>
              <a:t>being</a:t>
            </a:r>
            <a:r>
              <a:rPr lang="nl-BE" sz="1400" dirty="0"/>
              <a:t> </a:t>
            </a:r>
            <a:r>
              <a:rPr lang="nl-BE" sz="1400" dirty="0" err="1"/>
              <a:t>triggered</a:t>
            </a:r>
            <a:r>
              <a:rPr lang="nl-BE" sz="1400" dirty="0"/>
              <a:t> </a:t>
            </a:r>
            <a:r>
              <a:rPr lang="nl-BE" sz="1400" dirty="0" err="1"/>
              <a:t>both</a:t>
            </a:r>
            <a:r>
              <a:rPr lang="nl-BE" sz="1400" dirty="0"/>
              <a:t> </a:t>
            </a:r>
            <a:r>
              <a:rPr lang="nl-BE" sz="1400" dirty="0" err="1"/>
              <a:t>internally</a:t>
            </a:r>
            <a:r>
              <a:rPr lang="nl-BE" sz="1400" dirty="0"/>
              <a:t> as </a:t>
            </a:r>
            <a:r>
              <a:rPr lang="nl-BE" sz="1400" dirty="0" err="1"/>
              <a:t>externally</a:t>
            </a:r>
            <a:r>
              <a:rPr lang="nl-BE" sz="1400" dirty="0"/>
              <a:t>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process</a:t>
            </a:r>
            <a:r>
              <a:rPr lang="nl-BE" sz="1400" dirty="0"/>
              <a:t>.</a:t>
            </a:r>
          </a:p>
        </p:txBody>
      </p:sp>
      <p:sp>
        <p:nvSpPr>
          <p:cNvPr id="47" name="Rechthoek 46"/>
          <p:cNvSpPr/>
          <p:nvPr/>
        </p:nvSpPr>
        <p:spPr>
          <a:xfrm>
            <a:off x="5645995" y="4509012"/>
            <a:ext cx="1080012" cy="360004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600" b="1" dirty="0">
                <a:solidFill>
                  <a:schemeClr val="bg1"/>
                </a:solidFill>
              </a:rPr>
              <a:t>STATE</a:t>
            </a:r>
          </a:p>
        </p:txBody>
      </p:sp>
    </p:spTree>
    <p:extLst>
      <p:ext uri="{BB962C8B-B14F-4D97-AF65-F5344CB8AC3E}">
        <p14:creationId xmlns:p14="http://schemas.microsoft.com/office/powerpoint/2010/main" val="24179925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9594</TotalTime>
  <Words>1097</Words>
  <Application>Microsoft Office PowerPoint</Application>
  <PresentationFormat>Breedbeeld</PresentationFormat>
  <Paragraphs>280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1" baseType="lpstr">
      <vt:lpstr>Arial</vt:lpstr>
      <vt:lpstr>Corbel</vt:lpstr>
      <vt:lpstr>Wingdings</vt:lpstr>
      <vt:lpstr>Gestreept</vt:lpstr>
      <vt:lpstr>moose for dcs world TaskING</vt:lpstr>
      <vt:lpstr>1. concepts</vt:lpstr>
      <vt:lpstr>Tasking concept</vt:lpstr>
      <vt:lpstr>COMMAND CENTERS GOVERN MISSIONS</vt:lpstr>
      <vt:lpstr>Tasking framework</vt:lpstr>
      <vt:lpstr>commandcenter</vt:lpstr>
      <vt:lpstr>Mission</vt:lpstr>
      <vt:lpstr>Task</vt:lpstr>
      <vt:lpstr>Task -&gt; PROCESS</vt:lpstr>
      <vt:lpstr>Task -&gt; ASSIGN</vt:lpstr>
      <vt:lpstr>Task -&gt; EXECUTION</vt:lpstr>
      <vt:lpstr>Task -&gt; states</vt:lpstr>
      <vt:lpstr>Task -&gt; states -&gt; Flow</vt:lpstr>
      <vt:lpstr>MENU mechanism</vt:lpstr>
      <vt:lpstr>Sead task - components</vt:lpstr>
      <vt:lpstr>Sead task - components</vt:lpstr>
      <vt:lpstr>HOPE YOU FOUND THIS INTERESTING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344</cp:revision>
  <dcterms:created xsi:type="dcterms:W3CDTF">2016-04-14T07:37:30Z</dcterms:created>
  <dcterms:modified xsi:type="dcterms:W3CDTF">2016-12-09T13:07:27Z</dcterms:modified>
</cp:coreProperties>
</file>