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6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32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/>
          <p:cNvPicPr>
            <a:picLocks noChangeAspect="1"/>
          </p:cNvPicPr>
          <p:nvPr userDrawn="1"/>
        </p:nvPicPr>
        <p:blipFill rotWithShape="1">
          <a:blip r:embed="rId2"/>
          <a:srcRect b="21661"/>
          <a:stretch/>
        </p:blipFill>
        <p:spPr>
          <a:xfrm>
            <a:off x="3706" y="2802250"/>
            <a:ext cx="12195669" cy="556730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96DFF08F-DC6B-4601-B491-B0F83F6DD2DA}" type="datetimeFigureOut">
              <a:rPr lang="en-US" dirty="0"/>
              <a:t>5/14/2016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 rotWithShape="1">
          <a:blip r:embed="rId2"/>
          <a:srcRect t="27396" b="47658"/>
          <a:stretch/>
        </p:blipFill>
        <p:spPr>
          <a:xfrm>
            <a:off x="1" y="0"/>
            <a:ext cx="12192000" cy="18067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5/14/2016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5/14/2016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5/14/2016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5/14/2016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5/14/2016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BE" dirty="0" err="1"/>
              <a:t>Dcs</a:t>
            </a:r>
            <a:r>
              <a:rPr lang="nl-BE" dirty="0"/>
              <a:t> </a:t>
            </a:r>
            <a:r>
              <a:rPr lang="nl-BE" dirty="0" err="1"/>
              <a:t>world</a:t>
            </a:r>
            <a:r>
              <a:rPr lang="nl-BE" dirty="0"/>
              <a:t> - MOOSE</a:t>
            </a:r>
            <a:br>
              <a:rPr lang="nl-BE" dirty="0"/>
            </a:br>
            <a:r>
              <a:rPr lang="nl-BE" dirty="0" err="1"/>
              <a:t>Missile</a:t>
            </a:r>
            <a:r>
              <a:rPr lang="nl-BE" dirty="0"/>
              <a:t> trainer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56726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Missile</a:t>
            </a:r>
            <a:r>
              <a:rPr lang="nl-BE" dirty="0"/>
              <a:t> trainer </a:t>
            </a:r>
            <a:r>
              <a:rPr lang="nl-BE" dirty="0" err="1"/>
              <a:t>purpose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BE" b="1" dirty="0"/>
              <a:t>MISSILETRAINER Class</a:t>
            </a:r>
          </a:p>
          <a:p>
            <a:pPr marL="0" indent="0">
              <a:buNone/>
            </a:pPr>
            <a:r>
              <a:rPr lang="en-US" dirty="0"/>
              <a:t>Using the DCS world messaging system, be alerted of any missiles fired, and when a missile would hit your aircraft, the class will destroy the missile within a certain range, to avoid damage to your aircraft.</a:t>
            </a:r>
          </a:p>
          <a:p>
            <a:r>
              <a:rPr lang="nl-BE" dirty="0"/>
              <a:t>Track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missiles</a:t>
            </a:r>
            <a:r>
              <a:rPr lang="nl-BE" dirty="0"/>
              <a:t> </a:t>
            </a:r>
            <a:r>
              <a:rPr lang="nl-BE" dirty="0" err="1"/>
              <a:t>fired</a:t>
            </a:r>
            <a:r>
              <a:rPr lang="nl-BE" dirty="0"/>
              <a:t> at </a:t>
            </a:r>
            <a:r>
              <a:rPr lang="nl-BE" dirty="0" err="1"/>
              <a:t>you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other</a:t>
            </a:r>
            <a:r>
              <a:rPr lang="nl-BE" dirty="0"/>
              <a:t> </a:t>
            </a:r>
            <a:r>
              <a:rPr lang="nl-BE" dirty="0" err="1"/>
              <a:t>players</a:t>
            </a:r>
            <a:r>
              <a:rPr lang="nl-BE" dirty="0"/>
              <a:t>, </a:t>
            </a:r>
            <a:r>
              <a:rPr lang="nl-BE" dirty="0" err="1"/>
              <a:t>providing</a:t>
            </a:r>
            <a:r>
              <a:rPr lang="nl-BE" dirty="0"/>
              <a:t> </a:t>
            </a:r>
            <a:r>
              <a:rPr lang="nl-BE" dirty="0" err="1"/>
              <a:t>bearing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range information of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missiles</a:t>
            </a:r>
            <a:r>
              <a:rPr lang="nl-BE" dirty="0"/>
              <a:t> </a:t>
            </a:r>
            <a:r>
              <a:rPr lang="nl-BE" dirty="0" err="1"/>
              <a:t>towards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airplanes</a:t>
            </a:r>
            <a:r>
              <a:rPr lang="nl-BE" dirty="0"/>
              <a:t>.</a:t>
            </a:r>
          </a:p>
          <a:p>
            <a:r>
              <a:rPr lang="nl-BE" dirty="0" err="1"/>
              <a:t>Provide</a:t>
            </a:r>
            <a:r>
              <a:rPr lang="nl-BE" dirty="0"/>
              <a:t> alerts of </a:t>
            </a:r>
            <a:r>
              <a:rPr lang="nl-BE" dirty="0" err="1"/>
              <a:t>missile</a:t>
            </a:r>
            <a:r>
              <a:rPr lang="nl-BE" dirty="0"/>
              <a:t> </a:t>
            </a:r>
            <a:r>
              <a:rPr lang="nl-BE" dirty="0" err="1"/>
              <a:t>launches</a:t>
            </a:r>
            <a:r>
              <a:rPr lang="nl-BE" dirty="0"/>
              <a:t>, </a:t>
            </a:r>
            <a:r>
              <a:rPr lang="nl-BE" dirty="0" err="1"/>
              <a:t>including</a:t>
            </a:r>
            <a:r>
              <a:rPr lang="nl-BE" dirty="0"/>
              <a:t> </a:t>
            </a:r>
            <a:r>
              <a:rPr lang="nl-BE" dirty="0" err="1"/>
              <a:t>detailed</a:t>
            </a:r>
            <a:r>
              <a:rPr lang="nl-BE" dirty="0"/>
              <a:t> information of </a:t>
            </a:r>
            <a:r>
              <a:rPr lang="nl-BE" dirty="0" err="1"/>
              <a:t>the</a:t>
            </a:r>
            <a:r>
              <a:rPr lang="nl-BE" dirty="0"/>
              <a:t> units </a:t>
            </a:r>
            <a:r>
              <a:rPr lang="nl-BE" dirty="0" err="1"/>
              <a:t>launching</a:t>
            </a:r>
            <a:r>
              <a:rPr lang="nl-BE" dirty="0"/>
              <a:t>, </a:t>
            </a:r>
            <a:r>
              <a:rPr lang="nl-BE" dirty="0" err="1"/>
              <a:t>including</a:t>
            </a:r>
            <a:r>
              <a:rPr lang="nl-BE" dirty="0"/>
              <a:t> </a:t>
            </a:r>
            <a:r>
              <a:rPr lang="nl-BE" dirty="0" err="1"/>
              <a:t>bearing</a:t>
            </a:r>
            <a:r>
              <a:rPr lang="nl-BE" dirty="0"/>
              <a:t>, range …</a:t>
            </a:r>
          </a:p>
          <a:p>
            <a:r>
              <a:rPr lang="nl-BE" dirty="0" err="1"/>
              <a:t>Provide</a:t>
            </a:r>
            <a:r>
              <a:rPr lang="nl-BE" dirty="0"/>
              <a:t> alerts </a:t>
            </a:r>
            <a:r>
              <a:rPr lang="nl-BE" dirty="0" err="1"/>
              <a:t>when</a:t>
            </a:r>
            <a:r>
              <a:rPr lang="nl-BE" dirty="0"/>
              <a:t> a </a:t>
            </a:r>
            <a:r>
              <a:rPr lang="nl-BE" dirty="0" err="1"/>
              <a:t>missile</a:t>
            </a:r>
            <a:r>
              <a:rPr lang="nl-BE" dirty="0"/>
              <a:t> </a:t>
            </a:r>
            <a:r>
              <a:rPr lang="nl-BE" dirty="0" err="1"/>
              <a:t>would</a:t>
            </a:r>
            <a:r>
              <a:rPr lang="nl-BE" dirty="0"/>
              <a:t> have </a:t>
            </a:r>
            <a:r>
              <a:rPr lang="nl-BE" dirty="0" err="1"/>
              <a:t>killed</a:t>
            </a:r>
            <a:r>
              <a:rPr lang="nl-BE" dirty="0"/>
              <a:t> </a:t>
            </a:r>
            <a:r>
              <a:rPr lang="nl-BE" dirty="0" err="1"/>
              <a:t>your</a:t>
            </a:r>
            <a:r>
              <a:rPr lang="nl-BE" dirty="0"/>
              <a:t> </a:t>
            </a:r>
            <a:r>
              <a:rPr lang="nl-BE" dirty="0" err="1"/>
              <a:t>aircraft</a:t>
            </a:r>
            <a:r>
              <a:rPr lang="nl-BE" dirty="0"/>
              <a:t>.</a:t>
            </a:r>
          </a:p>
          <a:p>
            <a:r>
              <a:rPr lang="nl-BE" dirty="0" err="1"/>
              <a:t>Provide</a:t>
            </a:r>
            <a:r>
              <a:rPr lang="nl-BE" dirty="0"/>
              <a:t> alerts </a:t>
            </a:r>
            <a:r>
              <a:rPr lang="nl-BE" dirty="0" err="1"/>
              <a:t>when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missile</a:t>
            </a:r>
            <a:r>
              <a:rPr lang="nl-BE" dirty="0"/>
              <a:t> </a:t>
            </a:r>
            <a:r>
              <a:rPr lang="nl-BE" dirty="0" err="1"/>
              <a:t>self</a:t>
            </a:r>
            <a:r>
              <a:rPr lang="nl-BE" dirty="0"/>
              <a:t> </a:t>
            </a:r>
            <a:r>
              <a:rPr lang="nl-BE" dirty="0" err="1"/>
              <a:t>destructs</a:t>
            </a:r>
            <a:r>
              <a:rPr lang="nl-BE" dirty="0"/>
              <a:t>.</a:t>
            </a:r>
          </a:p>
          <a:p>
            <a:r>
              <a:rPr lang="nl-BE" dirty="0" err="1"/>
              <a:t>Enable</a:t>
            </a:r>
            <a:r>
              <a:rPr lang="nl-BE" dirty="0"/>
              <a:t> / </a:t>
            </a:r>
            <a:r>
              <a:rPr lang="nl-BE" dirty="0" err="1"/>
              <a:t>Disable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Configure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Missile</a:t>
            </a:r>
            <a:r>
              <a:rPr lang="nl-BE" dirty="0"/>
              <a:t> Trainer </a:t>
            </a:r>
            <a:r>
              <a:rPr lang="nl-BE" dirty="0" err="1"/>
              <a:t>using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various</a:t>
            </a:r>
            <a:r>
              <a:rPr lang="nl-BE" dirty="0"/>
              <a:t> menu options.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57837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al 6"/>
          <p:cNvSpPr/>
          <p:nvPr/>
        </p:nvSpPr>
        <p:spPr>
          <a:xfrm>
            <a:off x="8367455" y="3312694"/>
            <a:ext cx="2719138" cy="271913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BEARING </a:t>
            </a:r>
            <a:r>
              <a:rPr lang="nl-BE" dirty="0" err="1"/>
              <a:t>and</a:t>
            </a:r>
            <a:r>
              <a:rPr lang="nl-BE" dirty="0"/>
              <a:t> RANGE information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err="1"/>
              <a:t>When</a:t>
            </a:r>
            <a:r>
              <a:rPr lang="nl-BE" dirty="0"/>
              <a:t> </a:t>
            </a:r>
            <a:r>
              <a:rPr lang="nl-BE" dirty="0" err="1"/>
              <a:t>you’re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air, </a:t>
            </a:r>
            <a:r>
              <a:rPr lang="nl-BE" dirty="0" err="1"/>
              <a:t>and</a:t>
            </a:r>
            <a:r>
              <a:rPr lang="nl-BE" dirty="0"/>
              <a:t> a </a:t>
            </a:r>
            <a:r>
              <a:rPr lang="nl-BE" dirty="0" err="1"/>
              <a:t>missile</a:t>
            </a:r>
            <a:r>
              <a:rPr lang="nl-BE" dirty="0"/>
              <a:t> is </a:t>
            </a:r>
            <a:r>
              <a:rPr lang="nl-BE" dirty="0" err="1"/>
              <a:t>guiding</a:t>
            </a:r>
            <a:r>
              <a:rPr lang="nl-BE" dirty="0"/>
              <a:t> </a:t>
            </a:r>
            <a:r>
              <a:rPr lang="nl-BE" dirty="0" err="1"/>
              <a:t>its</a:t>
            </a:r>
            <a:r>
              <a:rPr lang="nl-BE" dirty="0"/>
              <a:t> way </a:t>
            </a:r>
            <a:r>
              <a:rPr lang="nl-BE" dirty="0" err="1"/>
              <a:t>towards</a:t>
            </a:r>
            <a:r>
              <a:rPr lang="nl-BE" dirty="0"/>
              <a:t> </a:t>
            </a:r>
            <a:r>
              <a:rPr lang="nl-BE" dirty="0" err="1"/>
              <a:t>your</a:t>
            </a:r>
            <a:r>
              <a:rPr lang="nl-BE" dirty="0"/>
              <a:t> </a:t>
            </a:r>
            <a:r>
              <a:rPr lang="nl-BE" dirty="0" err="1"/>
              <a:t>aircraft</a:t>
            </a:r>
            <a:r>
              <a:rPr lang="nl-BE" dirty="0"/>
              <a:t>, </a:t>
            </a:r>
            <a:r>
              <a:rPr lang="nl-BE" dirty="0" err="1"/>
              <a:t>bearing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range tracking information is </a:t>
            </a:r>
            <a:r>
              <a:rPr lang="nl-BE" dirty="0" err="1"/>
              <a:t>provided</a:t>
            </a:r>
            <a:r>
              <a:rPr lang="nl-BE" dirty="0"/>
              <a:t> </a:t>
            </a:r>
            <a:r>
              <a:rPr lang="nl-BE" dirty="0" err="1"/>
              <a:t>every</a:t>
            </a:r>
            <a:r>
              <a:rPr lang="nl-BE" dirty="0"/>
              <a:t> 3 </a:t>
            </a:r>
            <a:r>
              <a:rPr lang="nl-BE" dirty="0" err="1"/>
              <a:t>seconds</a:t>
            </a:r>
            <a:r>
              <a:rPr lang="nl-BE" dirty="0"/>
              <a:t>.</a:t>
            </a:r>
          </a:p>
          <a:p>
            <a:pPr lvl="1"/>
            <a:r>
              <a:rPr lang="nl-BE" b="1" dirty="0" err="1"/>
              <a:t>Bearing</a:t>
            </a:r>
            <a:r>
              <a:rPr lang="nl-BE" b="1" dirty="0"/>
              <a:t>:</a:t>
            </a:r>
            <a:r>
              <a:rPr lang="nl-BE" dirty="0"/>
              <a:t> Is </a:t>
            </a:r>
            <a:r>
              <a:rPr lang="nl-BE" dirty="0" err="1"/>
              <a:t>reflected</a:t>
            </a:r>
            <a:r>
              <a:rPr lang="nl-BE" dirty="0"/>
              <a:t> in </a:t>
            </a:r>
            <a:r>
              <a:rPr lang="nl-BE" dirty="0" err="1"/>
              <a:t>degrees</a:t>
            </a:r>
            <a:r>
              <a:rPr lang="nl-BE" dirty="0"/>
              <a:t> </a:t>
            </a:r>
            <a:r>
              <a:rPr lang="nl-BE" dirty="0" err="1"/>
              <a:t>from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position</a:t>
            </a:r>
            <a:r>
              <a:rPr lang="nl-BE" dirty="0"/>
              <a:t> of </a:t>
            </a:r>
            <a:r>
              <a:rPr lang="nl-BE" dirty="0" err="1"/>
              <a:t>your</a:t>
            </a:r>
            <a:r>
              <a:rPr lang="nl-BE" dirty="0"/>
              <a:t> </a:t>
            </a:r>
            <a:r>
              <a:rPr lang="nl-BE" dirty="0" err="1"/>
              <a:t>aircraft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missile</a:t>
            </a:r>
            <a:r>
              <a:rPr lang="nl-BE" dirty="0"/>
              <a:t>.</a:t>
            </a:r>
          </a:p>
          <a:p>
            <a:pPr lvl="1"/>
            <a:r>
              <a:rPr lang="nl-BE" b="1" dirty="0"/>
              <a:t>Range: </a:t>
            </a:r>
            <a:r>
              <a:rPr lang="nl-BE" dirty="0"/>
              <a:t>Is </a:t>
            </a:r>
            <a:r>
              <a:rPr lang="nl-BE" dirty="0" err="1"/>
              <a:t>reflected</a:t>
            </a:r>
            <a:r>
              <a:rPr lang="nl-BE" dirty="0"/>
              <a:t> in km.</a:t>
            </a:r>
          </a:p>
          <a:p>
            <a:pPr lvl="1"/>
            <a:endParaRPr lang="nl-BE" dirty="0"/>
          </a:p>
          <a:p>
            <a:endParaRPr lang="nl-BE" dirty="0"/>
          </a:p>
        </p:txBody>
      </p:sp>
      <p:cxnSp>
        <p:nvCxnSpPr>
          <p:cNvPr id="10" name="Rechte verbindingslijn 9"/>
          <p:cNvCxnSpPr/>
          <p:nvPr/>
        </p:nvCxnSpPr>
        <p:spPr>
          <a:xfrm>
            <a:off x="7805982" y="4684293"/>
            <a:ext cx="37750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echte verbindingslijn 10"/>
          <p:cNvCxnSpPr/>
          <p:nvPr/>
        </p:nvCxnSpPr>
        <p:spPr>
          <a:xfrm>
            <a:off x="9754057" y="3104147"/>
            <a:ext cx="0" cy="330627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vak 16"/>
          <p:cNvSpPr txBox="1"/>
          <p:nvPr/>
        </p:nvSpPr>
        <p:spPr>
          <a:xfrm>
            <a:off x="9686835" y="2978655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>
                <a:solidFill>
                  <a:schemeClr val="bg1"/>
                </a:solidFill>
              </a:rPr>
              <a:t>0°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28" name="Picture 4" descr="http://www.free-icons-download.net/images/missile-icons-23115.png"/>
          <p:cNvPicPr>
            <a:picLocks noChangeAspect="1" noChangeArrowheads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25223">
            <a:off x="5911166" y="2790535"/>
            <a:ext cx="1416050" cy="141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kstvak 28"/>
          <p:cNvSpPr txBox="1"/>
          <p:nvPr/>
        </p:nvSpPr>
        <p:spPr>
          <a:xfrm>
            <a:off x="11061352" y="4342836"/>
            <a:ext cx="519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>
                <a:solidFill>
                  <a:schemeClr val="bg1"/>
                </a:solidFill>
              </a:rPr>
              <a:t>90°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kstvak 29"/>
          <p:cNvSpPr txBox="1"/>
          <p:nvPr/>
        </p:nvSpPr>
        <p:spPr>
          <a:xfrm>
            <a:off x="9743184" y="6050817"/>
            <a:ext cx="620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chemeClr val="bg1"/>
                </a:solidFill>
              </a:rPr>
              <a:t>180°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1" name="Tekstvak 30"/>
          <p:cNvSpPr txBox="1"/>
          <p:nvPr/>
        </p:nvSpPr>
        <p:spPr>
          <a:xfrm>
            <a:off x="7714048" y="4314958"/>
            <a:ext cx="611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>
                <a:solidFill>
                  <a:schemeClr val="bg1"/>
                </a:solidFill>
              </a:rPr>
              <a:t>270°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5" name="Ovaal 34"/>
          <p:cNvSpPr/>
          <p:nvPr/>
        </p:nvSpPr>
        <p:spPr>
          <a:xfrm>
            <a:off x="2331799" y="3718090"/>
            <a:ext cx="2719138" cy="271913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Rechte verbindingslijn 36"/>
          <p:cNvCxnSpPr/>
          <p:nvPr/>
        </p:nvCxnSpPr>
        <p:spPr>
          <a:xfrm>
            <a:off x="1770326" y="5089689"/>
            <a:ext cx="37750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Rechte verbindingslijn 37"/>
          <p:cNvCxnSpPr/>
          <p:nvPr/>
        </p:nvCxnSpPr>
        <p:spPr>
          <a:xfrm>
            <a:off x="3718401" y="3509543"/>
            <a:ext cx="0" cy="330627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kstvak 38"/>
          <p:cNvSpPr txBox="1"/>
          <p:nvPr/>
        </p:nvSpPr>
        <p:spPr>
          <a:xfrm>
            <a:off x="3651179" y="3384051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>
                <a:solidFill>
                  <a:schemeClr val="bg1"/>
                </a:solidFill>
              </a:rPr>
              <a:t>0°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1" name="Tekstvak 40"/>
          <p:cNvSpPr txBox="1"/>
          <p:nvPr/>
        </p:nvSpPr>
        <p:spPr>
          <a:xfrm>
            <a:off x="5025696" y="4748232"/>
            <a:ext cx="519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>
                <a:solidFill>
                  <a:schemeClr val="bg1"/>
                </a:solidFill>
              </a:rPr>
              <a:t>90°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2" name="Tekstvak 41"/>
          <p:cNvSpPr txBox="1"/>
          <p:nvPr/>
        </p:nvSpPr>
        <p:spPr>
          <a:xfrm>
            <a:off x="3707528" y="6456213"/>
            <a:ext cx="620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chemeClr val="bg1"/>
                </a:solidFill>
              </a:rPr>
              <a:t>180°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3" name="Tekstvak 42"/>
          <p:cNvSpPr txBox="1"/>
          <p:nvPr/>
        </p:nvSpPr>
        <p:spPr>
          <a:xfrm>
            <a:off x="1678392" y="4720354"/>
            <a:ext cx="611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>
                <a:solidFill>
                  <a:schemeClr val="bg1"/>
                </a:solidFill>
              </a:rPr>
              <a:t>270°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34" name="Rechte verbindingslijn met pijl 33"/>
          <p:cNvCxnSpPr/>
          <p:nvPr/>
        </p:nvCxnSpPr>
        <p:spPr>
          <a:xfrm flipH="1" flipV="1">
            <a:off x="7576400" y="3816414"/>
            <a:ext cx="2173377" cy="867877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9" name="Rechte verbindingslijn met pijl 48"/>
          <p:cNvCxnSpPr/>
          <p:nvPr/>
        </p:nvCxnSpPr>
        <p:spPr>
          <a:xfrm flipV="1">
            <a:off x="3742379" y="3816414"/>
            <a:ext cx="3819627" cy="1277746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52" name="Tekstvak 51"/>
          <p:cNvSpPr txBox="1"/>
          <p:nvPr/>
        </p:nvSpPr>
        <p:spPr>
          <a:xfrm>
            <a:off x="5581202" y="4445604"/>
            <a:ext cx="1505540" cy="261610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nl-BE" sz="1100" dirty="0" err="1">
                <a:solidFill>
                  <a:schemeClr val="bg2"/>
                </a:solidFill>
              </a:rPr>
              <a:t>Bearing</a:t>
            </a:r>
            <a:r>
              <a:rPr lang="nl-BE" sz="1100" dirty="0">
                <a:solidFill>
                  <a:schemeClr val="bg2"/>
                </a:solidFill>
              </a:rPr>
              <a:t> </a:t>
            </a:r>
            <a:r>
              <a:rPr lang="nl-BE" sz="1100" dirty="0" err="1">
                <a:solidFill>
                  <a:schemeClr val="bg2"/>
                </a:solidFill>
              </a:rPr>
              <a:t>missile</a:t>
            </a:r>
            <a:r>
              <a:rPr lang="nl-BE" sz="1100" dirty="0">
                <a:solidFill>
                  <a:schemeClr val="bg2"/>
                </a:solidFill>
              </a:rPr>
              <a:t>: +/- 78°</a:t>
            </a:r>
            <a:endParaRPr lang="en-US" sz="1100" dirty="0">
              <a:solidFill>
                <a:schemeClr val="bg2"/>
              </a:solidFill>
            </a:endParaRPr>
          </a:p>
        </p:txBody>
      </p:sp>
      <p:sp>
        <p:nvSpPr>
          <p:cNvPr id="32" name="Tekstvak 31"/>
          <p:cNvSpPr txBox="1"/>
          <p:nvPr/>
        </p:nvSpPr>
        <p:spPr>
          <a:xfrm>
            <a:off x="7805982" y="3698737"/>
            <a:ext cx="1580882" cy="261610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nl-BE" sz="1100" dirty="0" err="1">
                <a:solidFill>
                  <a:schemeClr val="bg2"/>
                </a:solidFill>
              </a:rPr>
              <a:t>Bearing</a:t>
            </a:r>
            <a:r>
              <a:rPr lang="nl-BE" sz="1100" dirty="0">
                <a:solidFill>
                  <a:schemeClr val="bg2"/>
                </a:solidFill>
              </a:rPr>
              <a:t> </a:t>
            </a:r>
            <a:r>
              <a:rPr lang="nl-BE" sz="1100" dirty="0" err="1">
                <a:solidFill>
                  <a:schemeClr val="bg2"/>
                </a:solidFill>
              </a:rPr>
              <a:t>missile</a:t>
            </a:r>
            <a:r>
              <a:rPr lang="nl-BE" sz="1100" dirty="0">
                <a:solidFill>
                  <a:schemeClr val="bg2"/>
                </a:solidFill>
              </a:rPr>
              <a:t>: +/- 300°</a:t>
            </a:r>
            <a:endParaRPr lang="en-US" sz="1100" dirty="0">
              <a:solidFill>
                <a:schemeClr val="bg2"/>
              </a:solidFill>
            </a:endParaRPr>
          </a:p>
        </p:txBody>
      </p:sp>
      <p:sp>
        <p:nvSpPr>
          <p:cNvPr id="57" name="Tekstvak 56"/>
          <p:cNvSpPr txBox="1"/>
          <p:nvPr/>
        </p:nvSpPr>
        <p:spPr>
          <a:xfrm>
            <a:off x="9339247" y="5478544"/>
            <a:ext cx="821059" cy="4308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bg1"/>
                </a:solidFill>
              </a:rPr>
              <a:t>PLAYER</a:t>
            </a:r>
          </a:p>
          <a:p>
            <a:pPr algn="ctr"/>
            <a:r>
              <a:rPr lang="nl-BE" sz="1100" b="1" dirty="0">
                <a:solidFill>
                  <a:schemeClr val="bg1"/>
                </a:solidFill>
              </a:rPr>
              <a:t>AIRCRAFT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58" name="Tekstvak 57"/>
          <p:cNvSpPr txBox="1"/>
          <p:nvPr/>
        </p:nvSpPr>
        <p:spPr>
          <a:xfrm>
            <a:off x="3139556" y="5918363"/>
            <a:ext cx="1175322" cy="430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bg1"/>
                </a:solidFill>
              </a:rPr>
              <a:t>OTHER PLAYER</a:t>
            </a:r>
          </a:p>
          <a:p>
            <a:pPr algn="ctr"/>
            <a:r>
              <a:rPr lang="nl-BE" sz="1100" b="1" dirty="0">
                <a:solidFill>
                  <a:schemeClr val="bg1"/>
                </a:solidFill>
              </a:rPr>
              <a:t>AIRCRAFT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36" name="Ovaal 35"/>
          <p:cNvSpPr/>
          <p:nvPr/>
        </p:nvSpPr>
        <p:spPr>
          <a:xfrm>
            <a:off x="3036613" y="4407902"/>
            <a:ext cx="1363576" cy="136357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2" descr="https://upload.wikimedia.org/wikipedia/commons/thumb/c/c5/Airplane_silhouette.svg/400px-Airplane_silhouette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755351">
            <a:off x="3222303" y="4605920"/>
            <a:ext cx="111442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vaal 17"/>
          <p:cNvSpPr/>
          <p:nvPr/>
        </p:nvSpPr>
        <p:spPr>
          <a:xfrm>
            <a:off x="9072269" y="4002506"/>
            <a:ext cx="1363576" cy="136357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https://upload.wikimedia.org/wikipedia/commons/thumb/c/c5/Airplane_silhouette.svg/400px-Airplane_silhouette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623" y="4200524"/>
            <a:ext cx="111442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007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Messsages</a:t>
            </a:r>
            <a:endParaRPr lang="en-US" dirty="0"/>
          </a:p>
        </p:txBody>
      </p:sp>
      <p:graphicFrame>
        <p:nvGraphicFramePr>
          <p:cNvPr id="4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5022963"/>
              </p:ext>
            </p:extLst>
          </p:nvPr>
        </p:nvGraphicFramePr>
        <p:xfrm>
          <a:off x="1203325" y="2396371"/>
          <a:ext cx="9783764" cy="38506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36128">
                  <a:extLst>
                    <a:ext uri="{9D8B030D-6E8A-4147-A177-3AD203B41FA5}">
                      <a16:colId xmlns:a16="http://schemas.microsoft.com/office/drawing/2014/main" val="1065493898"/>
                    </a:ext>
                  </a:extLst>
                </a:gridCol>
                <a:gridCol w="3255754">
                  <a:extLst>
                    <a:ext uri="{9D8B030D-6E8A-4147-A177-3AD203B41FA5}">
                      <a16:colId xmlns:a16="http://schemas.microsoft.com/office/drawing/2014/main" val="1656337122"/>
                    </a:ext>
                  </a:extLst>
                </a:gridCol>
                <a:gridCol w="2445941">
                  <a:extLst>
                    <a:ext uri="{9D8B030D-6E8A-4147-A177-3AD203B41FA5}">
                      <a16:colId xmlns:a16="http://schemas.microsoft.com/office/drawing/2014/main" val="1350435218"/>
                    </a:ext>
                  </a:extLst>
                </a:gridCol>
                <a:gridCol w="2445941">
                  <a:extLst>
                    <a:ext uri="{9D8B030D-6E8A-4147-A177-3AD203B41FA5}">
                      <a16:colId xmlns:a16="http://schemas.microsoft.com/office/drawing/2014/main" val="20405820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Event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 err="1"/>
                        <a:t>Seconds</a:t>
                      </a:r>
                      <a:r>
                        <a:rPr lang="nl-BE" dirty="0"/>
                        <a:t> </a:t>
                      </a:r>
                      <a:r>
                        <a:rPr lang="nl-BE" dirty="0" err="1"/>
                        <a:t>Displayed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Information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3044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 err="1"/>
                        <a:t>Launch</a:t>
                      </a:r>
                      <a:r>
                        <a:rPr lang="nl-BE" baseline="0" dirty="0"/>
                        <a:t> Alert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 err="1"/>
                        <a:t>When</a:t>
                      </a:r>
                      <a:r>
                        <a:rPr lang="nl-BE" dirty="0"/>
                        <a:t> a </a:t>
                      </a:r>
                      <a:r>
                        <a:rPr lang="nl-BE" dirty="0" err="1"/>
                        <a:t>missile</a:t>
                      </a:r>
                      <a:r>
                        <a:rPr lang="nl-BE" baseline="0" dirty="0"/>
                        <a:t> </a:t>
                      </a:r>
                      <a:r>
                        <a:rPr lang="nl-BE" baseline="0" dirty="0" err="1"/>
                        <a:t>launches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5 </a:t>
                      </a:r>
                      <a:r>
                        <a:rPr lang="nl-BE" dirty="0" err="1"/>
                        <a:t>seconds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Unit Type, </a:t>
                      </a:r>
                      <a:r>
                        <a:rPr lang="nl-BE" dirty="0" err="1"/>
                        <a:t>Missile</a:t>
                      </a:r>
                      <a:r>
                        <a:rPr lang="nl-BE" dirty="0"/>
                        <a:t> Type, </a:t>
                      </a:r>
                      <a:r>
                        <a:rPr lang="nl-BE" dirty="0" err="1"/>
                        <a:t>Bearing</a:t>
                      </a:r>
                      <a:r>
                        <a:rPr lang="nl-BE" dirty="0"/>
                        <a:t>, Range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4072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Tracking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 err="1"/>
                        <a:t>When</a:t>
                      </a:r>
                      <a:r>
                        <a:rPr lang="nl-BE" baseline="0" dirty="0"/>
                        <a:t> a </a:t>
                      </a:r>
                      <a:r>
                        <a:rPr lang="nl-BE" baseline="0" dirty="0" err="1"/>
                        <a:t>missile</a:t>
                      </a:r>
                      <a:r>
                        <a:rPr lang="nl-BE" baseline="0" dirty="0"/>
                        <a:t> is </a:t>
                      </a:r>
                      <a:r>
                        <a:rPr lang="nl-BE" baseline="0" dirty="0" err="1"/>
                        <a:t>flying</a:t>
                      </a:r>
                      <a:r>
                        <a:rPr lang="nl-BE" baseline="0" dirty="0"/>
                        <a:t> </a:t>
                      </a:r>
                      <a:r>
                        <a:rPr lang="nl-BE" baseline="0" dirty="0" err="1"/>
                        <a:t>to</a:t>
                      </a:r>
                      <a:r>
                        <a:rPr lang="nl-BE" baseline="0" dirty="0"/>
                        <a:t> </a:t>
                      </a:r>
                      <a:r>
                        <a:rPr lang="nl-BE" baseline="0" dirty="0" err="1"/>
                        <a:t>you</a:t>
                      </a:r>
                      <a:r>
                        <a:rPr lang="nl-BE" baseline="0" dirty="0"/>
                        <a:t> </a:t>
                      </a:r>
                      <a:r>
                        <a:rPr lang="nl-BE" baseline="0" dirty="0" err="1"/>
                        <a:t>and</a:t>
                      </a:r>
                      <a:r>
                        <a:rPr lang="nl-BE" baseline="0" dirty="0"/>
                        <a:t> </a:t>
                      </a:r>
                      <a:r>
                        <a:rPr lang="nl-BE" baseline="0" dirty="0" err="1"/>
                        <a:t>other</a:t>
                      </a:r>
                      <a:r>
                        <a:rPr lang="nl-BE" baseline="0" dirty="0"/>
                        <a:t> </a:t>
                      </a:r>
                      <a:r>
                        <a:rPr lang="nl-BE" baseline="0" dirty="0" err="1"/>
                        <a:t>players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3 </a:t>
                      </a:r>
                      <a:r>
                        <a:rPr lang="nl-BE" dirty="0" err="1"/>
                        <a:t>seconds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 err="1"/>
                        <a:t>Missile</a:t>
                      </a:r>
                      <a:r>
                        <a:rPr lang="nl-BE" dirty="0"/>
                        <a:t> Type, </a:t>
                      </a:r>
                      <a:r>
                        <a:rPr lang="nl-BE" dirty="0" err="1"/>
                        <a:t>Bearing</a:t>
                      </a:r>
                      <a:r>
                        <a:rPr lang="nl-BE" dirty="0"/>
                        <a:t>, Range</a:t>
                      </a:r>
                    </a:p>
                    <a:p>
                      <a:r>
                        <a:rPr lang="nl-BE" dirty="0" err="1"/>
                        <a:t>Player</a:t>
                      </a:r>
                      <a:r>
                        <a:rPr lang="nl-BE" dirty="0"/>
                        <a:t> </a:t>
                      </a:r>
                      <a:r>
                        <a:rPr lang="nl-BE" dirty="0" err="1"/>
                        <a:t>Names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0559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Tracking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 err="1"/>
                        <a:t>When</a:t>
                      </a:r>
                      <a:r>
                        <a:rPr lang="nl-BE" dirty="0"/>
                        <a:t> a </a:t>
                      </a:r>
                      <a:r>
                        <a:rPr lang="nl-BE" dirty="0" err="1"/>
                        <a:t>missile</a:t>
                      </a:r>
                      <a:r>
                        <a:rPr lang="nl-BE" baseline="0" dirty="0"/>
                        <a:t> </a:t>
                      </a:r>
                      <a:r>
                        <a:rPr lang="nl-BE" baseline="0" dirty="0" err="1"/>
                        <a:t>self</a:t>
                      </a:r>
                      <a:r>
                        <a:rPr lang="nl-BE" baseline="0" dirty="0"/>
                        <a:t> </a:t>
                      </a:r>
                      <a:r>
                        <a:rPr lang="nl-BE" dirty="0" err="1"/>
                        <a:t>destructs</a:t>
                      </a:r>
                      <a:r>
                        <a:rPr lang="nl-BE" dirty="0"/>
                        <a:t>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5 </a:t>
                      </a:r>
                      <a:r>
                        <a:rPr lang="nl-BE" dirty="0" err="1"/>
                        <a:t>seconds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 err="1"/>
                        <a:t>Missile</a:t>
                      </a:r>
                      <a:r>
                        <a:rPr lang="nl-BE" dirty="0"/>
                        <a:t> Type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2347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Hit Alert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 err="1"/>
                        <a:t>When</a:t>
                      </a:r>
                      <a:r>
                        <a:rPr lang="nl-BE" dirty="0"/>
                        <a:t> a </a:t>
                      </a:r>
                      <a:r>
                        <a:rPr lang="nl-BE" dirty="0" err="1"/>
                        <a:t>missile</a:t>
                      </a:r>
                      <a:r>
                        <a:rPr lang="nl-BE" baseline="0" dirty="0"/>
                        <a:t> </a:t>
                      </a:r>
                      <a:r>
                        <a:rPr lang="nl-BE" baseline="0" dirty="0" err="1"/>
                        <a:t>would</a:t>
                      </a:r>
                      <a:r>
                        <a:rPr lang="nl-BE" baseline="0" dirty="0"/>
                        <a:t> have hit </a:t>
                      </a:r>
                      <a:r>
                        <a:rPr lang="nl-BE" baseline="0" dirty="0" err="1"/>
                        <a:t>your</a:t>
                      </a:r>
                      <a:r>
                        <a:rPr lang="nl-BE" baseline="0" dirty="0"/>
                        <a:t> </a:t>
                      </a:r>
                      <a:r>
                        <a:rPr lang="nl-BE" baseline="0" dirty="0" err="1"/>
                        <a:t>aircraft</a:t>
                      </a:r>
                      <a:r>
                        <a:rPr lang="nl-BE" baseline="0" dirty="0"/>
                        <a:t> (</a:t>
                      </a:r>
                      <a:r>
                        <a:rPr lang="nl-BE" baseline="0" dirty="0" err="1"/>
                        <a:t>missile</a:t>
                      </a:r>
                      <a:r>
                        <a:rPr lang="nl-BE" baseline="0" dirty="0"/>
                        <a:t> is </a:t>
                      </a:r>
                      <a:r>
                        <a:rPr lang="nl-BE" baseline="0" dirty="0" err="1"/>
                        <a:t>destroyed</a:t>
                      </a:r>
                      <a:r>
                        <a:rPr lang="nl-BE" baseline="0" dirty="0"/>
                        <a:t>).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15 </a:t>
                      </a:r>
                      <a:r>
                        <a:rPr lang="nl-BE" dirty="0" err="1"/>
                        <a:t>seconds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 err="1"/>
                        <a:t>Missile</a:t>
                      </a:r>
                      <a:r>
                        <a:rPr lang="nl-BE" dirty="0"/>
                        <a:t> Type,</a:t>
                      </a:r>
                      <a:r>
                        <a:rPr lang="nl-BE" baseline="0" dirty="0"/>
                        <a:t> </a:t>
                      </a:r>
                      <a:r>
                        <a:rPr lang="nl-BE" baseline="0" dirty="0" err="1"/>
                        <a:t>Player</a:t>
                      </a:r>
                      <a:r>
                        <a:rPr lang="nl-BE" baseline="0" dirty="0"/>
                        <a:t> Name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15372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Menu Options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 err="1"/>
                        <a:t>When</a:t>
                      </a:r>
                      <a:r>
                        <a:rPr lang="nl-BE" baseline="0" dirty="0"/>
                        <a:t> a </a:t>
                      </a:r>
                      <a:r>
                        <a:rPr lang="nl-BE" baseline="0" dirty="0" err="1"/>
                        <a:t>player</a:t>
                      </a:r>
                      <a:r>
                        <a:rPr lang="nl-BE" baseline="0" dirty="0"/>
                        <a:t> </a:t>
                      </a:r>
                      <a:r>
                        <a:rPr lang="nl-BE" baseline="0" dirty="0" err="1"/>
                        <a:t>configures</a:t>
                      </a:r>
                      <a:r>
                        <a:rPr lang="nl-BE" baseline="0" dirty="0"/>
                        <a:t> </a:t>
                      </a:r>
                      <a:r>
                        <a:rPr lang="nl-BE" baseline="0" dirty="0" err="1"/>
                        <a:t>the</a:t>
                      </a:r>
                      <a:r>
                        <a:rPr lang="nl-BE" baseline="0" dirty="0"/>
                        <a:t> </a:t>
                      </a:r>
                      <a:r>
                        <a:rPr lang="nl-BE" baseline="0" dirty="0" err="1"/>
                        <a:t>Missile</a:t>
                      </a:r>
                      <a:r>
                        <a:rPr lang="nl-BE" baseline="0" dirty="0"/>
                        <a:t> Trainer </a:t>
                      </a:r>
                      <a:r>
                        <a:rPr lang="nl-BE" baseline="0" dirty="0" err="1"/>
                        <a:t>using</a:t>
                      </a:r>
                      <a:r>
                        <a:rPr lang="nl-BE" baseline="0" dirty="0"/>
                        <a:t> </a:t>
                      </a:r>
                      <a:r>
                        <a:rPr lang="nl-BE" baseline="0" dirty="0" err="1"/>
                        <a:t>the</a:t>
                      </a:r>
                      <a:r>
                        <a:rPr lang="nl-BE" baseline="0" dirty="0"/>
                        <a:t> menu.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15</a:t>
                      </a:r>
                      <a:r>
                        <a:rPr lang="nl-BE" baseline="0" dirty="0"/>
                        <a:t> </a:t>
                      </a:r>
                      <a:r>
                        <a:rPr lang="nl-BE" baseline="0" dirty="0" err="1"/>
                        <a:t>seconds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The menu</a:t>
                      </a:r>
                      <a:r>
                        <a:rPr lang="nl-BE" baseline="0" dirty="0"/>
                        <a:t> option </a:t>
                      </a:r>
                      <a:r>
                        <a:rPr lang="nl-BE" baseline="0" dirty="0" err="1"/>
                        <a:t>choosen</a:t>
                      </a:r>
                      <a:r>
                        <a:rPr lang="nl-BE" baseline="0" dirty="0"/>
                        <a:t> </a:t>
                      </a:r>
                      <a:r>
                        <a:rPr lang="nl-BE" baseline="0" dirty="0" err="1"/>
                        <a:t>and</a:t>
                      </a:r>
                      <a:r>
                        <a:rPr lang="nl-BE" baseline="0" dirty="0"/>
                        <a:t> </a:t>
                      </a:r>
                      <a:r>
                        <a:rPr lang="nl-BE" baseline="0" dirty="0" err="1"/>
                        <a:t>its</a:t>
                      </a:r>
                      <a:r>
                        <a:rPr lang="nl-BE" baseline="0" dirty="0"/>
                        <a:t> action.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00102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6480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APIs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The </a:t>
            </a:r>
            <a:r>
              <a:rPr lang="nl-BE" dirty="0" err="1"/>
              <a:t>following</a:t>
            </a:r>
            <a:r>
              <a:rPr lang="nl-BE" dirty="0"/>
              <a:t> link </a:t>
            </a:r>
            <a:r>
              <a:rPr lang="nl-BE" dirty="0" err="1"/>
              <a:t>documents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APIs</a:t>
            </a:r>
            <a:r>
              <a:rPr lang="nl-BE" dirty="0"/>
              <a:t> of </a:t>
            </a:r>
            <a:r>
              <a:rPr lang="nl-BE" dirty="0" err="1"/>
              <a:t>the</a:t>
            </a:r>
            <a:r>
              <a:rPr lang="nl-BE" dirty="0"/>
              <a:t> MISSILETRAINER CLASS:</a:t>
            </a:r>
          </a:p>
          <a:p>
            <a:endParaRPr lang="nl-B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5279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streept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TM03090430[[fn=Aaneengesloten]]</Template>
  <TotalTime>415</TotalTime>
  <Words>324</Words>
  <Application>Microsoft Office PowerPoint</Application>
  <PresentationFormat>Breedbeeld</PresentationFormat>
  <Paragraphs>55</Paragraphs>
  <Slides>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8" baseType="lpstr">
      <vt:lpstr>Corbel</vt:lpstr>
      <vt:lpstr>Wingdings</vt:lpstr>
      <vt:lpstr>Gestreept</vt:lpstr>
      <vt:lpstr>Dcs world - MOOSE Missile trainer</vt:lpstr>
      <vt:lpstr>Missile trainer purpose</vt:lpstr>
      <vt:lpstr>BEARING and RANGE information</vt:lpstr>
      <vt:lpstr>Messsages</vt:lpstr>
      <vt:lpstr>APIs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Dcs world mission Development with moose</dc:title>
  <dc:creator>Sven Van de Velde</dc:creator>
  <cp:lastModifiedBy>Family Van de Velde</cp:lastModifiedBy>
  <cp:revision>25</cp:revision>
  <dcterms:created xsi:type="dcterms:W3CDTF">2016-04-14T07:37:30Z</dcterms:created>
  <dcterms:modified xsi:type="dcterms:W3CDTF">2016-05-14T04:36:13Z</dcterms:modified>
</cp:coreProperties>
</file>