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4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>
        <p:scale>
          <a:sx n="90" d="100"/>
          <a:sy n="90" d="100"/>
        </p:scale>
        <p:origin x="156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 rotWithShape="1">
          <a:blip r:embed="rId2"/>
          <a:srcRect t="20814" b="46628"/>
          <a:stretch/>
        </p:blipFill>
        <p:spPr>
          <a:xfrm>
            <a:off x="0" y="3880883"/>
            <a:ext cx="12192000" cy="29771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b="1" dirty="0">
                <a:solidFill>
                  <a:schemeClr val="accent1"/>
                </a:solidFill>
              </a:rPr>
              <a:t>ZONE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894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10316</TotalTime>
  <Words>5</Words>
  <Application>Microsoft Office PowerPoint</Application>
  <PresentationFormat>Breedbeeld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Corbel</vt:lpstr>
      <vt:lpstr>Wingdings</vt:lpstr>
      <vt:lpstr>Gestreept</vt:lpstr>
      <vt:lpstr>moose for dcs world ZONE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440</cp:revision>
  <dcterms:created xsi:type="dcterms:W3CDTF">2016-04-14T07:37:30Z</dcterms:created>
  <dcterms:modified xsi:type="dcterms:W3CDTF">2017-03-10T21:52:56Z</dcterms:modified>
</cp:coreProperties>
</file>