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64" r:id="rId3"/>
    <p:sldId id="363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299FF"/>
    <a:srgbClr val="66CCFF"/>
    <a:srgbClr val="EFF8FF"/>
    <a:srgbClr val="003366"/>
    <a:srgbClr val="0099FF"/>
    <a:srgbClr val="FF9999"/>
    <a:srgbClr val="FFFFFF"/>
    <a:srgbClr val="1F1F1F"/>
    <a:srgbClr val="ABAB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05" autoAdjust="0"/>
    <p:restoredTop sz="96370" autoAdjust="0"/>
  </p:normalViewPr>
  <p:slideViewPr>
    <p:cSldViewPr>
      <p:cViewPr varScale="1">
        <p:scale>
          <a:sx n="114" d="100"/>
          <a:sy n="114" d="100"/>
        </p:scale>
        <p:origin x="64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90001" cy="90001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>
                <a:solidFill>
                  <a:schemeClr val="bg2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nl-NL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  <p:sp>
        <p:nvSpPr>
          <p:cNvPr id="9" name="Rechthoek 8"/>
          <p:cNvSpPr/>
          <p:nvPr userDrawn="1"/>
        </p:nvSpPr>
        <p:spPr>
          <a:xfrm>
            <a:off x="3048000" y="31058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nl-BE" dirty="0"/>
              <a:t>https://upload.wikimedia.org/wikipedia/commons/7/7e/Moroccan_F-5_jet.jpg</a:t>
            </a:r>
          </a:p>
        </p:txBody>
      </p:sp>
      <p:pic>
        <p:nvPicPr>
          <p:cNvPr id="10" name="Afbeelding 9"/>
          <p:cNvPicPr>
            <a:picLocks noChangeAspect="1"/>
          </p:cNvPicPr>
          <p:nvPr userDrawn="1"/>
        </p:nvPicPr>
        <p:blipFill rotWithShape="1">
          <a:blip r:embed="rId2"/>
          <a:srcRect t="41535" b="27954"/>
          <a:stretch/>
        </p:blipFill>
        <p:spPr>
          <a:xfrm>
            <a:off x="0" y="3882044"/>
            <a:ext cx="12192000" cy="29759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b="1" dirty="0">
                <a:solidFill>
                  <a:schemeClr val="tx1"/>
                </a:solidFill>
                <a:effectLst>
                  <a:glow rad="63500">
                    <a:schemeClr val="bg1">
                      <a:alpha val="62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rgbClr val="1299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>
              <a:defRPr lang="en-US" sz="5400" dirty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Rechthoek 3"/>
          <p:cNvSpPr/>
          <p:nvPr userDrawn="1"/>
        </p:nvSpPr>
        <p:spPr>
          <a:xfrm>
            <a:off x="0" y="1988984"/>
            <a:ext cx="12192000" cy="90001"/>
          </a:xfrm>
          <a:prstGeom prst="rect">
            <a:avLst/>
          </a:prstGeom>
          <a:ln w="1905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BE" sz="100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1/14/2017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lang="en-US" sz="4000" b="1" kern="1200" cap="all" baseline="0" dirty="0">
          <a:solidFill>
            <a:schemeClr val="tx1"/>
          </a:solidFill>
          <a:effectLst>
            <a:glow rad="63500">
              <a:schemeClr val="bg1">
                <a:alpha val="62000"/>
              </a:schemeClr>
            </a:glow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dirty="0" err="1">
                <a:solidFill>
                  <a:schemeClr val="accent1"/>
                </a:solidFill>
              </a:rPr>
              <a:t>AI_PATROL_zone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56726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Rechthoek 4"/>
          <p:cNvSpPr/>
          <p:nvPr/>
        </p:nvSpPr>
        <p:spPr>
          <a:xfrm>
            <a:off x="1235947" y="2528989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None</a:t>
            </a:r>
          </a:p>
        </p:txBody>
      </p:sp>
      <p:cxnSp>
        <p:nvCxnSpPr>
          <p:cNvPr id="6" name="Rechte verbindingslijn met pijl 5"/>
          <p:cNvCxnSpPr>
            <a:stCxn id="7" idx="3"/>
          </p:cNvCxnSpPr>
          <p:nvPr/>
        </p:nvCxnSpPr>
        <p:spPr>
          <a:xfrm>
            <a:off x="884885" y="2681992"/>
            <a:ext cx="351061" cy="2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hoek 6"/>
          <p:cNvSpPr/>
          <p:nvPr/>
        </p:nvSpPr>
        <p:spPr>
          <a:xfrm>
            <a:off x="650882" y="2564990"/>
            <a:ext cx="234003" cy="234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000"/>
          </a:p>
        </p:txBody>
      </p:sp>
      <p:sp>
        <p:nvSpPr>
          <p:cNvPr id="8" name="Afgeronde rechthoek 11"/>
          <p:cNvSpPr/>
          <p:nvPr/>
        </p:nvSpPr>
        <p:spPr>
          <a:xfrm>
            <a:off x="2675963" y="252898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Start</a:t>
            </a:r>
          </a:p>
        </p:txBody>
      </p:sp>
      <p:cxnSp>
        <p:nvCxnSpPr>
          <p:cNvPr id="9" name="Rechte verbindingslijn met pijl 8"/>
          <p:cNvCxnSpPr>
            <a:cxnSpLocks/>
            <a:stCxn id="5" idx="3"/>
            <a:endCxn id="8" idx="1"/>
          </p:cNvCxnSpPr>
          <p:nvPr/>
        </p:nvCxnSpPr>
        <p:spPr>
          <a:xfrm>
            <a:off x="2135957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hthoek 11"/>
          <p:cNvSpPr/>
          <p:nvPr/>
        </p:nvSpPr>
        <p:spPr>
          <a:xfrm>
            <a:off x="4115979" y="2528989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Patrolling</a:t>
            </a:r>
            <a:endParaRPr lang="nl-BE" sz="1100" dirty="0"/>
          </a:p>
        </p:txBody>
      </p:sp>
      <p:cxnSp>
        <p:nvCxnSpPr>
          <p:cNvPr id="13" name="Rechte verbindingslijn met pijl 12"/>
          <p:cNvCxnSpPr>
            <a:cxnSpLocks/>
            <a:stCxn id="8" idx="3"/>
          </p:cNvCxnSpPr>
          <p:nvPr/>
        </p:nvCxnSpPr>
        <p:spPr>
          <a:xfrm>
            <a:off x="3575973" y="2708992"/>
            <a:ext cx="540005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Verbindingslijn: gebogen 30"/>
          <p:cNvCxnSpPr>
            <a:cxnSpLocks/>
            <a:stCxn id="38" idx="0"/>
            <a:endCxn id="12" idx="0"/>
          </p:cNvCxnSpPr>
          <p:nvPr/>
        </p:nvCxnSpPr>
        <p:spPr>
          <a:xfrm rot="16200000" flipV="1">
            <a:off x="5285992" y="1808981"/>
            <a:ext cx="12700" cy="1440016"/>
          </a:xfrm>
          <a:prstGeom prst="bentConnector3">
            <a:avLst>
              <a:gd name="adj1" fmla="val 1800000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kstvak 31"/>
          <p:cNvSpPr txBox="1"/>
          <p:nvPr/>
        </p:nvSpPr>
        <p:spPr>
          <a:xfrm flipH="1">
            <a:off x="2495960" y="1628980"/>
            <a:ext cx="1260014" cy="450005"/>
          </a:xfrm>
          <a:prstGeom prst="borderCallout1">
            <a:avLst>
              <a:gd name="adj1" fmla="val 18750"/>
              <a:gd name="adj2" fmla="val -8333"/>
              <a:gd name="adj3" fmla="val 132240"/>
              <a:gd name="adj4" fmla="val -73026"/>
            </a:avLst>
          </a:prstGeom>
          <a:ln w="28575">
            <a:headEnd type="oval" w="med" len="med"/>
            <a:tailEnd type="oval" w="med" len="me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rtlCol="0" anchor="ctr">
            <a:noAutofit/>
          </a:bodyPr>
          <a:lstStyle>
            <a:defPPr>
              <a:defRPr lang="en-US"/>
            </a:defPPr>
            <a:lvl1pPr algn="ctr">
              <a:defRPr sz="1200" b="1">
                <a:solidFill>
                  <a:schemeClr val="bg1"/>
                </a:solidFill>
              </a:defRPr>
            </a:lvl1pPr>
          </a:lstStyle>
          <a:p>
            <a:r>
              <a:rPr lang="nl-BE" b="0" dirty="0">
                <a:solidFill>
                  <a:schemeClr val="tx1"/>
                </a:solidFill>
              </a:rPr>
              <a:t>Every 10 </a:t>
            </a:r>
            <a:r>
              <a:rPr lang="nl-BE" b="0" dirty="0" err="1">
                <a:solidFill>
                  <a:schemeClr val="tx1"/>
                </a:solidFill>
              </a:rPr>
              <a:t>seconds</a:t>
            </a:r>
            <a:endParaRPr lang="nl-BE" b="0" dirty="0">
              <a:solidFill>
                <a:schemeClr val="tx1"/>
              </a:solidFill>
            </a:endParaRPr>
          </a:p>
        </p:txBody>
      </p:sp>
      <p:sp>
        <p:nvSpPr>
          <p:cNvPr id="38" name="Afgeronde rechthoek 11"/>
          <p:cNvSpPr/>
          <p:nvPr/>
        </p:nvSpPr>
        <p:spPr>
          <a:xfrm>
            <a:off x="5555995" y="252898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Route</a:t>
            </a:r>
          </a:p>
        </p:txBody>
      </p:sp>
      <p:cxnSp>
        <p:nvCxnSpPr>
          <p:cNvPr id="39" name="Rechte verbindingslijn met pijl 38"/>
          <p:cNvCxnSpPr>
            <a:cxnSpLocks/>
            <a:stCxn id="12" idx="3"/>
            <a:endCxn id="38" idx="1"/>
          </p:cNvCxnSpPr>
          <p:nvPr/>
        </p:nvCxnSpPr>
        <p:spPr>
          <a:xfrm>
            <a:off x="5015989" y="2708992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Afgeronde rechthoek 11"/>
          <p:cNvSpPr/>
          <p:nvPr/>
        </p:nvSpPr>
        <p:spPr>
          <a:xfrm>
            <a:off x="1325948" y="4689013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Detect</a:t>
            </a:r>
            <a:endParaRPr lang="nl-BE" sz="1100" dirty="0"/>
          </a:p>
        </p:txBody>
      </p:sp>
      <p:sp>
        <p:nvSpPr>
          <p:cNvPr id="58" name="Afgeronde rechthoek 11"/>
          <p:cNvSpPr/>
          <p:nvPr/>
        </p:nvSpPr>
        <p:spPr>
          <a:xfrm>
            <a:off x="5555995" y="3248997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Engage</a:t>
            </a:r>
            <a:endParaRPr lang="nl-BE" sz="1100" dirty="0"/>
          </a:p>
        </p:txBody>
      </p:sp>
      <p:cxnSp>
        <p:nvCxnSpPr>
          <p:cNvPr id="60" name="Verbindingslijn: gebogen 59"/>
          <p:cNvCxnSpPr>
            <a:cxnSpLocks/>
            <a:stCxn id="12" idx="2"/>
            <a:endCxn id="58" idx="1"/>
          </p:cNvCxnSpPr>
          <p:nvPr/>
        </p:nvCxnSpPr>
        <p:spPr>
          <a:xfrm rot="16200000" flipH="1">
            <a:off x="4790986" y="2663991"/>
            <a:ext cx="540006" cy="99001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Verbindingslijn: gebogen 63"/>
          <p:cNvCxnSpPr>
            <a:cxnSpLocks/>
            <a:stCxn id="68" idx="0"/>
            <a:endCxn id="38" idx="3"/>
          </p:cNvCxnSpPr>
          <p:nvPr/>
        </p:nvCxnSpPr>
        <p:spPr>
          <a:xfrm rot="16200000" flipV="1">
            <a:off x="6681009" y="2483989"/>
            <a:ext cx="540005" cy="99001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hthoek 67"/>
          <p:cNvSpPr/>
          <p:nvPr/>
        </p:nvSpPr>
        <p:spPr>
          <a:xfrm>
            <a:off x="6996011" y="3248997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Engaging</a:t>
            </a:r>
            <a:endParaRPr lang="nl-BE" sz="1100" dirty="0"/>
          </a:p>
        </p:txBody>
      </p:sp>
      <p:cxnSp>
        <p:nvCxnSpPr>
          <p:cNvPr id="70" name="Rechte verbindingslijn met pijl 69"/>
          <p:cNvCxnSpPr>
            <a:cxnSpLocks/>
            <a:stCxn id="58" idx="3"/>
            <a:endCxn id="68" idx="1"/>
          </p:cNvCxnSpPr>
          <p:nvPr/>
        </p:nvCxnSpPr>
        <p:spPr>
          <a:xfrm>
            <a:off x="6456005" y="3429000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Afgeronde rechthoek 11"/>
          <p:cNvSpPr/>
          <p:nvPr/>
        </p:nvSpPr>
        <p:spPr>
          <a:xfrm>
            <a:off x="1325948" y="6129029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Status</a:t>
            </a:r>
          </a:p>
        </p:txBody>
      </p:sp>
      <p:sp>
        <p:nvSpPr>
          <p:cNvPr id="84" name="Afgeronde rechthoek 11"/>
          <p:cNvSpPr/>
          <p:nvPr/>
        </p:nvSpPr>
        <p:spPr>
          <a:xfrm>
            <a:off x="8436027" y="3969005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Accomplish</a:t>
            </a:r>
            <a:endParaRPr lang="nl-BE" sz="1100" dirty="0"/>
          </a:p>
        </p:txBody>
      </p:sp>
      <p:sp>
        <p:nvSpPr>
          <p:cNvPr id="93" name="Afgeronde rechthoek 11"/>
          <p:cNvSpPr/>
          <p:nvPr/>
        </p:nvSpPr>
        <p:spPr>
          <a:xfrm>
            <a:off x="4925987" y="6129030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sp>
        <p:nvSpPr>
          <p:cNvPr id="94" name="Afgeronde rechthoek 11"/>
          <p:cNvSpPr/>
          <p:nvPr/>
        </p:nvSpPr>
        <p:spPr>
          <a:xfrm>
            <a:off x="6996011" y="4689013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Abort</a:t>
            </a:r>
            <a:endParaRPr lang="nl-BE" sz="1100" dirty="0"/>
          </a:p>
        </p:txBody>
      </p:sp>
      <p:cxnSp>
        <p:nvCxnSpPr>
          <p:cNvPr id="96" name="Verbindingslijn: gebogen 95"/>
          <p:cNvCxnSpPr>
            <a:cxnSpLocks/>
            <a:stCxn id="68" idx="2"/>
            <a:endCxn id="84" idx="1"/>
          </p:cNvCxnSpPr>
          <p:nvPr/>
        </p:nvCxnSpPr>
        <p:spPr>
          <a:xfrm rot="16200000" flipH="1">
            <a:off x="7671018" y="3383999"/>
            <a:ext cx="540006" cy="990011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Verbindingslijn: gebogen 100"/>
          <p:cNvCxnSpPr>
            <a:cxnSpLocks/>
            <a:stCxn id="94" idx="2"/>
            <a:endCxn id="12" idx="1"/>
          </p:cNvCxnSpPr>
          <p:nvPr/>
        </p:nvCxnSpPr>
        <p:spPr>
          <a:xfrm rot="5400000" flipH="1">
            <a:off x="4610985" y="2213987"/>
            <a:ext cx="2340026" cy="3330037"/>
          </a:xfrm>
          <a:prstGeom prst="bentConnector4">
            <a:avLst>
              <a:gd name="adj1" fmla="val -9769"/>
              <a:gd name="adj2" fmla="val 106865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Afgeronde rechthoek 11"/>
          <p:cNvSpPr/>
          <p:nvPr/>
        </p:nvSpPr>
        <p:spPr>
          <a:xfrm>
            <a:off x="1325948" y="5409021"/>
            <a:ext cx="900010" cy="360005"/>
          </a:xfrm>
          <a:prstGeom prst="roundRect">
            <a:avLst/>
          </a:prstGeom>
          <a:solidFill>
            <a:schemeClr val="bg2">
              <a:lumMod val="40000"/>
              <a:lumOff val="60000"/>
            </a:schemeClr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 err="1"/>
              <a:t>Destroy</a:t>
            </a:r>
            <a:endParaRPr lang="nl-BE" sz="1100" dirty="0"/>
          </a:p>
        </p:txBody>
      </p:sp>
      <p:sp>
        <p:nvSpPr>
          <p:cNvPr id="105" name="Rechthoek 104"/>
          <p:cNvSpPr/>
          <p:nvPr/>
        </p:nvSpPr>
        <p:spPr>
          <a:xfrm>
            <a:off x="515939" y="3969005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*</a:t>
            </a:r>
          </a:p>
        </p:txBody>
      </p:sp>
      <p:cxnSp>
        <p:nvCxnSpPr>
          <p:cNvPr id="107" name="Verbindingslijn: gebogen 106"/>
          <p:cNvCxnSpPr>
            <a:cxnSpLocks/>
            <a:stCxn id="105" idx="2"/>
            <a:endCxn id="46" idx="1"/>
          </p:cNvCxnSpPr>
          <p:nvPr/>
        </p:nvCxnSpPr>
        <p:spPr>
          <a:xfrm rot="16200000" flipH="1">
            <a:off x="875943" y="4419011"/>
            <a:ext cx="540006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Verbindingslijn: gebogen 108"/>
          <p:cNvCxnSpPr>
            <a:cxnSpLocks/>
            <a:stCxn id="105" idx="2"/>
            <a:endCxn id="104" idx="1"/>
          </p:cNvCxnSpPr>
          <p:nvPr/>
        </p:nvCxnSpPr>
        <p:spPr>
          <a:xfrm rot="16200000" flipH="1">
            <a:off x="515939" y="4779015"/>
            <a:ext cx="1260014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Verbindingslijn: gebogen 110"/>
          <p:cNvCxnSpPr>
            <a:cxnSpLocks/>
            <a:stCxn id="105" idx="2"/>
            <a:endCxn id="71" idx="1"/>
          </p:cNvCxnSpPr>
          <p:nvPr/>
        </p:nvCxnSpPr>
        <p:spPr>
          <a:xfrm rot="16200000" flipH="1">
            <a:off x="155935" y="5139019"/>
            <a:ext cx="1980022" cy="360004"/>
          </a:xfrm>
          <a:prstGeom prst="bentConnector2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Verbindingslijn: gebogen 112"/>
          <p:cNvCxnSpPr>
            <a:cxnSpLocks/>
            <a:stCxn id="46" idx="3"/>
            <a:endCxn id="105" idx="3"/>
          </p:cNvCxnSpPr>
          <p:nvPr/>
        </p:nvCxnSpPr>
        <p:spPr>
          <a:xfrm flipH="1" flipV="1">
            <a:off x="1415949" y="4149008"/>
            <a:ext cx="810009" cy="720008"/>
          </a:xfrm>
          <a:prstGeom prst="bentConnector3">
            <a:avLst>
              <a:gd name="adj1" fmla="val -28222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Verbindingslijn: gebogen 114"/>
          <p:cNvCxnSpPr>
            <a:cxnSpLocks/>
            <a:stCxn id="104" idx="3"/>
            <a:endCxn id="105" idx="3"/>
          </p:cNvCxnSpPr>
          <p:nvPr/>
        </p:nvCxnSpPr>
        <p:spPr>
          <a:xfrm flipH="1" flipV="1">
            <a:off x="1415949" y="4149008"/>
            <a:ext cx="810009" cy="1440016"/>
          </a:xfrm>
          <a:prstGeom prst="bentConnector3">
            <a:avLst>
              <a:gd name="adj1" fmla="val -28222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Verbindingslijn: gebogen 116"/>
          <p:cNvCxnSpPr>
            <a:cxnSpLocks/>
            <a:stCxn id="71" idx="3"/>
            <a:endCxn id="105" idx="3"/>
          </p:cNvCxnSpPr>
          <p:nvPr/>
        </p:nvCxnSpPr>
        <p:spPr>
          <a:xfrm flipH="1" flipV="1">
            <a:off x="1415949" y="4149008"/>
            <a:ext cx="810009" cy="2160024"/>
          </a:xfrm>
          <a:prstGeom prst="bentConnector3">
            <a:avLst>
              <a:gd name="adj1" fmla="val -28222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Rechte verbindingslijn met pijl 120"/>
          <p:cNvCxnSpPr>
            <a:cxnSpLocks/>
            <a:stCxn id="68" idx="2"/>
            <a:endCxn id="94" idx="0"/>
          </p:cNvCxnSpPr>
          <p:nvPr/>
        </p:nvCxnSpPr>
        <p:spPr>
          <a:xfrm>
            <a:off x="7446016" y="3609002"/>
            <a:ext cx="0" cy="108001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Rechthoek 121"/>
          <p:cNvSpPr/>
          <p:nvPr/>
        </p:nvSpPr>
        <p:spPr>
          <a:xfrm>
            <a:off x="7806018" y="6219030"/>
            <a:ext cx="180003" cy="180003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endParaRPr lang="nl-BE" sz="1000"/>
          </a:p>
        </p:txBody>
      </p:sp>
      <p:sp>
        <p:nvSpPr>
          <p:cNvPr id="123" name="Rechthoek 122"/>
          <p:cNvSpPr/>
          <p:nvPr/>
        </p:nvSpPr>
        <p:spPr>
          <a:xfrm>
            <a:off x="6366003" y="6129030"/>
            <a:ext cx="900010" cy="360005"/>
          </a:xfrm>
          <a:prstGeom prst="rect">
            <a:avLst/>
          </a:prstGeom>
          <a:solidFill>
            <a:schemeClr val="tx1"/>
          </a:solidFill>
          <a:ln w="28575">
            <a:headEnd w="lg" len="lg"/>
            <a:tailEnd w="lg" len="lg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6000" tIns="0" rIns="36000" bIns="0" rtlCol="0" anchor="ctr"/>
          <a:lstStyle/>
          <a:p>
            <a:pPr algn="ctr"/>
            <a:r>
              <a:rPr lang="nl-BE" sz="1100" dirty="0"/>
              <a:t>RTB</a:t>
            </a:r>
          </a:p>
        </p:txBody>
      </p:sp>
      <p:cxnSp>
        <p:nvCxnSpPr>
          <p:cNvPr id="127" name="Verbindingslijn: gebogen 126"/>
          <p:cNvCxnSpPr>
            <a:cxnSpLocks/>
            <a:stCxn id="84" idx="3"/>
            <a:endCxn id="12" idx="1"/>
          </p:cNvCxnSpPr>
          <p:nvPr/>
        </p:nvCxnSpPr>
        <p:spPr>
          <a:xfrm flipH="1" flipV="1">
            <a:off x="4115979" y="2708992"/>
            <a:ext cx="5220058" cy="1440016"/>
          </a:xfrm>
          <a:prstGeom prst="bentConnector5">
            <a:avLst>
              <a:gd name="adj1" fmla="val -4379"/>
              <a:gd name="adj2" fmla="val -78164"/>
              <a:gd name="adj3" fmla="val 104379"/>
            </a:avLst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Rechte verbindingslijn met pijl 132"/>
          <p:cNvCxnSpPr>
            <a:cxnSpLocks/>
            <a:stCxn id="93" idx="3"/>
            <a:endCxn id="123" idx="1"/>
          </p:cNvCxnSpPr>
          <p:nvPr/>
        </p:nvCxnSpPr>
        <p:spPr>
          <a:xfrm>
            <a:off x="5825997" y="6309033"/>
            <a:ext cx="540006" cy="0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Rechte verbindingslijn met pijl 135"/>
          <p:cNvCxnSpPr>
            <a:cxnSpLocks/>
            <a:stCxn id="123" idx="3"/>
            <a:endCxn id="122" idx="1"/>
          </p:cNvCxnSpPr>
          <p:nvPr/>
        </p:nvCxnSpPr>
        <p:spPr>
          <a:xfrm flipV="1">
            <a:off x="7266013" y="6309032"/>
            <a:ext cx="540005" cy="1"/>
          </a:xfrm>
          <a:prstGeom prst="straightConnector1">
            <a:avLst/>
          </a:prstGeom>
          <a:ln w="28575">
            <a:headEnd w="lg" len="lg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1" name="Verbindingslijn: gebogen 250"/>
          <p:cNvCxnSpPr>
            <a:stCxn id="68" idx="2"/>
            <a:endCxn id="93" idx="0"/>
          </p:cNvCxnSpPr>
          <p:nvPr/>
        </p:nvCxnSpPr>
        <p:spPr>
          <a:xfrm rot="5400000">
            <a:off x="5150990" y="3834004"/>
            <a:ext cx="2520028" cy="2070024"/>
          </a:xfrm>
          <a:prstGeom prst="bentConnector3">
            <a:avLst>
              <a:gd name="adj1" fmla="val 32024"/>
            </a:avLst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3" name="Verbindingslijn: gebogen 252"/>
          <p:cNvCxnSpPr>
            <a:stCxn id="12" idx="2"/>
            <a:endCxn id="93" idx="0"/>
          </p:cNvCxnSpPr>
          <p:nvPr/>
        </p:nvCxnSpPr>
        <p:spPr>
          <a:xfrm rot="16200000" flipH="1">
            <a:off x="3350970" y="4104008"/>
            <a:ext cx="3240036" cy="810008"/>
          </a:xfrm>
          <a:prstGeom prst="bentConnector3">
            <a:avLst>
              <a:gd name="adj1" fmla="val 47153"/>
            </a:avLst>
          </a:prstGeom>
          <a:ln w="2857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73123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nl-BE" b="1" dirty="0" err="1"/>
              <a:t>moose</a:t>
            </a:r>
            <a:r>
              <a:rPr lang="nl-BE" dirty="0"/>
              <a:t> </a:t>
            </a:r>
            <a:r>
              <a:rPr lang="nl-BE" sz="4800" dirty="0" err="1"/>
              <a:t>for</a:t>
            </a:r>
            <a:r>
              <a:rPr lang="nl-BE" dirty="0"/>
              <a:t> </a:t>
            </a:r>
            <a:r>
              <a:rPr lang="nl-BE" dirty="0" err="1"/>
              <a:t>dcs</a:t>
            </a:r>
            <a:r>
              <a:rPr lang="nl-BE" dirty="0"/>
              <a:t> </a:t>
            </a:r>
            <a:r>
              <a:rPr lang="nl-BE" dirty="0" err="1"/>
              <a:t>world</a:t>
            </a:r>
            <a:br>
              <a:rPr lang="nl-BE" dirty="0"/>
            </a:br>
            <a:r>
              <a:rPr lang="nl-BE" sz="4000" b="1" dirty="0">
                <a:solidFill>
                  <a:schemeClr val="accent1"/>
                </a:solidFill>
              </a:rPr>
              <a:t>AI_PATROL_ZONE</a:t>
            </a:r>
            <a:br>
              <a:rPr lang="nl-BE" sz="4000" b="1" dirty="0">
                <a:solidFill>
                  <a:schemeClr val="accent1"/>
                </a:solidFill>
              </a:rPr>
            </a:br>
            <a:r>
              <a:rPr lang="nl-BE" sz="3100" b="1" dirty="0">
                <a:solidFill>
                  <a:schemeClr val="accent1"/>
                </a:solidFill>
              </a:rPr>
              <a:t>PAT-001 – PATROLLING in ZONES</a:t>
            </a:r>
            <a:endParaRPr lang="nl-BE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5359781"/>
            <a:ext cx="9144000" cy="130925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85000"/>
              </a:lnSpc>
              <a:spcBef>
                <a:spcPct val="0"/>
              </a:spcBef>
            </a:pPr>
            <a:r>
              <a:rPr lang="nl-BE" sz="4000" cap="all" dirty="0">
                <a:effectLst>
                  <a:glow rad="228600">
                    <a:schemeClr val="bg1">
                      <a:alpha val="76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5627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streept">
  <a:themeElements>
    <a:clrScheme name="DCS">
      <a:dk1>
        <a:srgbClr val="2C2C2C"/>
      </a:dk1>
      <a:lt1>
        <a:srgbClr val="FFFFFF"/>
      </a:lt1>
      <a:dk2>
        <a:srgbClr val="3FA8FF"/>
      </a:dk2>
      <a:lt2>
        <a:srgbClr val="F2F2F2"/>
      </a:lt2>
      <a:accent1>
        <a:srgbClr val="004274"/>
      </a:accent1>
      <a:accent2>
        <a:srgbClr val="B00000"/>
      </a:accent2>
      <a:accent3>
        <a:srgbClr val="1299FF"/>
      </a:accent3>
      <a:accent4>
        <a:srgbClr val="FF4747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>
    <a:spDef>
      <a:spPr>
        <a:gradFill flip="none" rotWithShape="1">
          <a:gsLst>
            <a:gs pos="0">
              <a:schemeClr val="tx1">
                <a:alpha val="20000"/>
              </a:schemeClr>
            </a:gs>
            <a:gs pos="100000">
              <a:srgbClr val="FFFFFF"/>
            </a:gs>
            <a:gs pos="34000">
              <a:schemeClr val="tx1">
                <a:alpha val="35000"/>
              </a:schemeClr>
            </a:gs>
            <a:gs pos="100000">
              <a:schemeClr val="tx1"/>
            </a:gs>
          </a:gsLst>
          <a:lin ang="16200000" scaled="1"/>
          <a:tileRect/>
        </a:gradFill>
        <a:ln w="19050">
          <a:solidFill>
            <a:schemeClr val="accent1"/>
          </a:solidFill>
        </a:ln>
      </a:spPr>
      <a:bodyPr rtlCol="0" anchor="t"/>
      <a:lstStyle>
        <a:defPPr algn="ctr">
          <a:defRPr sz="2000" b="1" dirty="0">
            <a:solidFill>
              <a:schemeClr val="accent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spDef>
    <a:lnDef>
      <a:spPr>
        <a:ln w="28575">
          <a:headEnd w="lg" len="lg"/>
          <a:tailEnd type="triangle" w="lg" len="lg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ln w="28575"/>
      </a:spPr>
      <a:bodyPr wrap="square" rtlCol="0">
        <a:noAutofit/>
      </a:bodyPr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2">
          <a:schemeClr val="accent1"/>
        </a:lnRef>
        <a:fillRef idx="1">
          <a:schemeClr val="l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TM03090430[[fn=Aaneengesloten]]</Template>
  <TotalTime>11022</TotalTime>
  <Words>27</Words>
  <Application>Microsoft Office PowerPoint</Application>
  <PresentationFormat>Breedbeeld</PresentationFormat>
  <Paragraphs>19</Paragraphs>
  <Slides>3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2</vt:i4>
      </vt:variant>
      <vt:variant>
        <vt:lpstr>Thema</vt:lpstr>
      </vt:variant>
      <vt:variant>
        <vt:i4>1</vt:i4>
      </vt:variant>
      <vt:variant>
        <vt:lpstr>Diatitels</vt:lpstr>
      </vt:variant>
      <vt:variant>
        <vt:i4>3</vt:i4>
      </vt:variant>
    </vt:vector>
  </HeadingPairs>
  <TitlesOfParts>
    <vt:vector size="6" baseType="lpstr">
      <vt:lpstr>Corbel</vt:lpstr>
      <vt:lpstr>Wingdings</vt:lpstr>
      <vt:lpstr>Gestreept</vt:lpstr>
      <vt:lpstr>moose for dcs world AI_PATROL_zone</vt:lpstr>
      <vt:lpstr>PowerPoint-presentatie</vt:lpstr>
      <vt:lpstr>moose for dcs world AI_PATROL_ZONE PAT-001 – PATROLLING in ZONES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Dcs world mission Development with moose</dc:title>
  <dc:creator>Sven Van de Velde</dc:creator>
  <cp:lastModifiedBy>Sven Van de Velde</cp:lastModifiedBy>
  <cp:revision>443</cp:revision>
  <dcterms:created xsi:type="dcterms:W3CDTF">2016-04-14T07:37:30Z</dcterms:created>
  <dcterms:modified xsi:type="dcterms:W3CDTF">2017-01-15T07:38:58Z</dcterms:modified>
</cp:coreProperties>
</file>